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313" r:id="rId3"/>
    <p:sldId id="490" r:id="rId4"/>
    <p:sldId id="497" r:id="rId5"/>
    <p:sldId id="493" r:id="rId6"/>
    <p:sldId id="501" r:id="rId7"/>
    <p:sldId id="494" r:id="rId8"/>
    <p:sldId id="509" r:id="rId9"/>
    <p:sldId id="257" r:id="rId10"/>
    <p:sldId id="502" r:id="rId11"/>
    <p:sldId id="514" r:id="rId12"/>
    <p:sldId id="504" r:id="rId13"/>
    <p:sldId id="378" r:id="rId14"/>
    <p:sldId id="511" r:id="rId15"/>
    <p:sldId id="515" r:id="rId16"/>
    <p:sldId id="507" r:id="rId17"/>
    <p:sldId id="516" r:id="rId18"/>
    <p:sldId id="380" r:id="rId19"/>
    <p:sldId id="505" r:id="rId20"/>
    <p:sldId id="518" r:id="rId21"/>
    <p:sldId id="519" r:id="rId22"/>
    <p:sldId id="467" r:id="rId23"/>
    <p:sldId id="300" r:id="rId24"/>
    <p:sldId id="463" r:id="rId25"/>
    <p:sldId id="506" r:id="rId26"/>
    <p:sldId id="265" r:id="rId27"/>
    <p:sldId id="291" r:id="rId28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957021-2C6C-4D5F-890F-A766CF4295F1}" type="doc">
      <dgm:prSet loTypeId="urn:microsoft.com/office/officeart/2008/layout/VerticalCurvedList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A87ECD5-4C68-474C-A1D7-ADF93A6F165B}">
      <dgm:prSet phldrT="[Text]"/>
      <dgm:spPr/>
      <dgm:t>
        <a:bodyPr/>
        <a:lstStyle/>
        <a:p>
          <a:r>
            <a:rPr lang="en-US" dirty="0"/>
            <a:t>10% of adult Americans reported having trouble seeing</a:t>
          </a:r>
        </a:p>
      </dgm:t>
    </dgm:pt>
    <dgm:pt modelId="{F8689841-5175-4B18-990D-8D1CB0EE1F3A}" type="parTrans" cxnId="{D5686632-7CE3-4156-BF20-FB5444E2AB1C}">
      <dgm:prSet/>
      <dgm:spPr/>
      <dgm:t>
        <a:bodyPr/>
        <a:lstStyle/>
        <a:p>
          <a:endParaRPr lang="en-US"/>
        </a:p>
      </dgm:t>
    </dgm:pt>
    <dgm:pt modelId="{FF43D4AD-6425-4CD4-8BFE-D1390C64C6C7}" type="sibTrans" cxnId="{D5686632-7CE3-4156-BF20-FB5444E2AB1C}">
      <dgm:prSet/>
      <dgm:spPr/>
      <dgm:t>
        <a:bodyPr/>
        <a:lstStyle/>
        <a:p>
          <a:endParaRPr lang="en-US"/>
        </a:p>
      </dgm:t>
    </dgm:pt>
    <dgm:pt modelId="{F885088F-3225-40C9-831B-5E4137B40BF5}">
      <dgm:prSet phldrT="[Text]"/>
      <dgm:spPr/>
      <dgm:t>
        <a:bodyPr/>
        <a:lstStyle/>
        <a:p>
          <a:r>
            <a:rPr lang="en-US" dirty="0"/>
            <a:t>That 10% is roughly 21.2 million people</a:t>
          </a:r>
        </a:p>
      </dgm:t>
    </dgm:pt>
    <dgm:pt modelId="{54C16CE3-7868-44A6-B522-65F33E116502}" type="parTrans" cxnId="{3D9E0EB2-C73B-4E1A-95F0-481ED021E151}">
      <dgm:prSet/>
      <dgm:spPr/>
      <dgm:t>
        <a:bodyPr/>
        <a:lstStyle/>
        <a:p>
          <a:endParaRPr lang="en-US"/>
        </a:p>
      </dgm:t>
    </dgm:pt>
    <dgm:pt modelId="{A5DA9670-F52D-478B-98BC-420B030F6848}" type="sibTrans" cxnId="{3D9E0EB2-C73B-4E1A-95F0-481ED021E151}">
      <dgm:prSet/>
      <dgm:spPr/>
      <dgm:t>
        <a:bodyPr/>
        <a:lstStyle/>
        <a:p>
          <a:endParaRPr lang="en-US"/>
        </a:p>
      </dgm:t>
    </dgm:pt>
    <dgm:pt modelId="{954B23B2-28F5-406F-8091-536C1FF1A960}">
      <dgm:prSet phldrT="[Text]"/>
      <dgm:spPr/>
      <dgm:t>
        <a:bodyPr/>
        <a:lstStyle/>
        <a:p>
          <a:r>
            <a:rPr lang="en-US" dirty="0"/>
            <a:t>Even with corrective lenses, they still have trouble seeing</a:t>
          </a:r>
        </a:p>
      </dgm:t>
    </dgm:pt>
    <dgm:pt modelId="{B309D340-0D0D-4AE5-AE18-2E943DC4A3AE}" type="parTrans" cxnId="{DFB66E96-FD50-431D-AF21-4372DC24E479}">
      <dgm:prSet/>
      <dgm:spPr/>
      <dgm:t>
        <a:bodyPr/>
        <a:lstStyle/>
        <a:p>
          <a:endParaRPr lang="en-US"/>
        </a:p>
      </dgm:t>
    </dgm:pt>
    <dgm:pt modelId="{75E087FD-C168-4C3A-A8D2-8377F4FDF4C0}" type="sibTrans" cxnId="{DFB66E96-FD50-431D-AF21-4372DC24E479}">
      <dgm:prSet/>
      <dgm:spPr/>
      <dgm:t>
        <a:bodyPr/>
        <a:lstStyle/>
        <a:p>
          <a:endParaRPr lang="en-US"/>
        </a:p>
      </dgm:t>
    </dgm:pt>
    <dgm:pt modelId="{16EC3EC4-F16B-4474-B02A-BE2E547482F3}" type="pres">
      <dgm:prSet presAssocID="{74957021-2C6C-4D5F-890F-A766CF4295F1}" presName="Name0" presStyleCnt="0">
        <dgm:presLayoutVars>
          <dgm:chMax val="7"/>
          <dgm:chPref val="7"/>
          <dgm:dir/>
        </dgm:presLayoutVars>
      </dgm:prSet>
      <dgm:spPr/>
    </dgm:pt>
    <dgm:pt modelId="{291390CB-150B-4820-BBBF-E2106A398254}" type="pres">
      <dgm:prSet presAssocID="{74957021-2C6C-4D5F-890F-A766CF4295F1}" presName="Name1" presStyleCnt="0"/>
      <dgm:spPr/>
    </dgm:pt>
    <dgm:pt modelId="{3D1A393B-D8E7-475A-87EF-D2B153EE5940}" type="pres">
      <dgm:prSet presAssocID="{74957021-2C6C-4D5F-890F-A766CF4295F1}" presName="cycle" presStyleCnt="0"/>
      <dgm:spPr/>
    </dgm:pt>
    <dgm:pt modelId="{64B0AD1A-6F38-4A33-9FF1-47D775AF1715}" type="pres">
      <dgm:prSet presAssocID="{74957021-2C6C-4D5F-890F-A766CF4295F1}" presName="srcNode" presStyleLbl="node1" presStyleIdx="0" presStyleCnt="3"/>
      <dgm:spPr/>
    </dgm:pt>
    <dgm:pt modelId="{D8C4B7E4-4929-41EC-8184-7491A49B7C63}" type="pres">
      <dgm:prSet presAssocID="{74957021-2C6C-4D5F-890F-A766CF4295F1}" presName="conn" presStyleLbl="parChTrans1D2" presStyleIdx="0" presStyleCnt="1"/>
      <dgm:spPr/>
    </dgm:pt>
    <dgm:pt modelId="{6F4B1D41-9CDE-47AB-B49D-97444772C713}" type="pres">
      <dgm:prSet presAssocID="{74957021-2C6C-4D5F-890F-A766CF4295F1}" presName="extraNode" presStyleLbl="node1" presStyleIdx="0" presStyleCnt="3"/>
      <dgm:spPr/>
    </dgm:pt>
    <dgm:pt modelId="{7386E550-EDFE-443E-BB9C-A59F149EDD56}" type="pres">
      <dgm:prSet presAssocID="{74957021-2C6C-4D5F-890F-A766CF4295F1}" presName="dstNode" presStyleLbl="node1" presStyleIdx="0" presStyleCnt="3"/>
      <dgm:spPr/>
    </dgm:pt>
    <dgm:pt modelId="{FC9C379E-EFB1-47CA-9CFB-27789401FAF3}" type="pres">
      <dgm:prSet presAssocID="{EA87ECD5-4C68-474C-A1D7-ADF93A6F165B}" presName="text_1" presStyleLbl="node1" presStyleIdx="0" presStyleCnt="3">
        <dgm:presLayoutVars>
          <dgm:bulletEnabled val="1"/>
        </dgm:presLayoutVars>
      </dgm:prSet>
      <dgm:spPr/>
    </dgm:pt>
    <dgm:pt modelId="{8981DD95-1E3E-4C6F-A861-CBFC8102A8A6}" type="pres">
      <dgm:prSet presAssocID="{EA87ECD5-4C68-474C-A1D7-ADF93A6F165B}" presName="accent_1" presStyleCnt="0"/>
      <dgm:spPr/>
    </dgm:pt>
    <dgm:pt modelId="{FF511C1F-EBF3-4023-88CC-2D9B72B30982}" type="pres">
      <dgm:prSet presAssocID="{EA87ECD5-4C68-474C-A1D7-ADF93A6F16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5907FD0-308A-4052-90CD-73DA03B904FE}" type="pres">
      <dgm:prSet presAssocID="{F885088F-3225-40C9-831B-5E4137B40BF5}" presName="text_2" presStyleLbl="node1" presStyleIdx="1" presStyleCnt="3">
        <dgm:presLayoutVars>
          <dgm:bulletEnabled val="1"/>
        </dgm:presLayoutVars>
      </dgm:prSet>
      <dgm:spPr/>
    </dgm:pt>
    <dgm:pt modelId="{AA3A7625-6607-4EC4-9946-CA3184CCF943}" type="pres">
      <dgm:prSet presAssocID="{F885088F-3225-40C9-831B-5E4137B40BF5}" presName="accent_2" presStyleCnt="0"/>
      <dgm:spPr/>
    </dgm:pt>
    <dgm:pt modelId="{AD7B8C51-8B4A-4CA5-AA72-D88A01DCCE0E}" type="pres">
      <dgm:prSet presAssocID="{F885088F-3225-40C9-831B-5E4137B40BF5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08F4042-4A39-4DF7-9680-3B453D6A26C3}" type="pres">
      <dgm:prSet presAssocID="{954B23B2-28F5-406F-8091-536C1FF1A960}" presName="text_3" presStyleLbl="node1" presStyleIdx="2" presStyleCnt="3">
        <dgm:presLayoutVars>
          <dgm:bulletEnabled val="1"/>
        </dgm:presLayoutVars>
      </dgm:prSet>
      <dgm:spPr/>
    </dgm:pt>
    <dgm:pt modelId="{733B4418-0DE8-44B6-ACEF-8F3713442E03}" type="pres">
      <dgm:prSet presAssocID="{954B23B2-28F5-406F-8091-536C1FF1A960}" presName="accent_3" presStyleCnt="0"/>
      <dgm:spPr/>
    </dgm:pt>
    <dgm:pt modelId="{1CEB3E3C-C431-4045-8CEF-F4806617F0DB}" type="pres">
      <dgm:prSet presAssocID="{954B23B2-28F5-406F-8091-536C1FF1A960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B4606D2F-E209-42C8-B8EB-BC9A6A98A4DA}" type="presOf" srcId="{EA87ECD5-4C68-474C-A1D7-ADF93A6F165B}" destId="{FC9C379E-EFB1-47CA-9CFB-27789401FAF3}" srcOrd="0" destOrd="0" presId="urn:microsoft.com/office/officeart/2008/layout/VerticalCurvedList"/>
    <dgm:cxn modelId="{D5686632-7CE3-4156-BF20-FB5444E2AB1C}" srcId="{74957021-2C6C-4D5F-890F-A766CF4295F1}" destId="{EA87ECD5-4C68-474C-A1D7-ADF93A6F165B}" srcOrd="0" destOrd="0" parTransId="{F8689841-5175-4B18-990D-8D1CB0EE1F3A}" sibTransId="{FF43D4AD-6425-4CD4-8BFE-D1390C64C6C7}"/>
    <dgm:cxn modelId="{2C63C56A-D3A5-445E-8DFC-13A82D0ECDBE}" type="presOf" srcId="{74957021-2C6C-4D5F-890F-A766CF4295F1}" destId="{16EC3EC4-F16B-4474-B02A-BE2E547482F3}" srcOrd="0" destOrd="0" presId="urn:microsoft.com/office/officeart/2008/layout/VerticalCurvedList"/>
    <dgm:cxn modelId="{DFB66E96-FD50-431D-AF21-4372DC24E479}" srcId="{74957021-2C6C-4D5F-890F-A766CF4295F1}" destId="{954B23B2-28F5-406F-8091-536C1FF1A960}" srcOrd="2" destOrd="0" parTransId="{B309D340-0D0D-4AE5-AE18-2E943DC4A3AE}" sibTransId="{75E087FD-C168-4C3A-A8D2-8377F4FDF4C0}"/>
    <dgm:cxn modelId="{3D9E0EB2-C73B-4E1A-95F0-481ED021E151}" srcId="{74957021-2C6C-4D5F-890F-A766CF4295F1}" destId="{F885088F-3225-40C9-831B-5E4137B40BF5}" srcOrd="1" destOrd="0" parTransId="{54C16CE3-7868-44A6-B522-65F33E116502}" sibTransId="{A5DA9670-F52D-478B-98BC-420B030F6848}"/>
    <dgm:cxn modelId="{4FED74CA-61A5-42A9-8821-6FCA3E44BAB4}" type="presOf" srcId="{FF43D4AD-6425-4CD4-8BFE-D1390C64C6C7}" destId="{D8C4B7E4-4929-41EC-8184-7491A49B7C63}" srcOrd="0" destOrd="0" presId="urn:microsoft.com/office/officeart/2008/layout/VerticalCurvedList"/>
    <dgm:cxn modelId="{FC896BD9-318C-4328-9F73-D3543C8F2F42}" type="presOf" srcId="{F885088F-3225-40C9-831B-5E4137B40BF5}" destId="{65907FD0-308A-4052-90CD-73DA03B904FE}" srcOrd="0" destOrd="0" presId="urn:microsoft.com/office/officeart/2008/layout/VerticalCurvedList"/>
    <dgm:cxn modelId="{F2CF2FFA-5F79-41DA-A7D7-63F358058D4E}" type="presOf" srcId="{954B23B2-28F5-406F-8091-536C1FF1A960}" destId="{708F4042-4A39-4DF7-9680-3B453D6A26C3}" srcOrd="0" destOrd="0" presId="urn:microsoft.com/office/officeart/2008/layout/VerticalCurvedList"/>
    <dgm:cxn modelId="{227056C7-54E5-4AF9-95F6-30163ADA83D8}" type="presParOf" srcId="{16EC3EC4-F16B-4474-B02A-BE2E547482F3}" destId="{291390CB-150B-4820-BBBF-E2106A398254}" srcOrd="0" destOrd="0" presId="urn:microsoft.com/office/officeart/2008/layout/VerticalCurvedList"/>
    <dgm:cxn modelId="{35042334-E832-4935-92FD-23EE60CDAC7A}" type="presParOf" srcId="{291390CB-150B-4820-BBBF-E2106A398254}" destId="{3D1A393B-D8E7-475A-87EF-D2B153EE5940}" srcOrd="0" destOrd="0" presId="urn:microsoft.com/office/officeart/2008/layout/VerticalCurvedList"/>
    <dgm:cxn modelId="{ADB5D832-F735-4DD7-823A-4FD6C481F5A0}" type="presParOf" srcId="{3D1A393B-D8E7-475A-87EF-D2B153EE5940}" destId="{64B0AD1A-6F38-4A33-9FF1-47D775AF1715}" srcOrd="0" destOrd="0" presId="urn:microsoft.com/office/officeart/2008/layout/VerticalCurvedList"/>
    <dgm:cxn modelId="{8F6F2B4A-884B-4E1C-9A91-2EF78663813A}" type="presParOf" srcId="{3D1A393B-D8E7-475A-87EF-D2B153EE5940}" destId="{D8C4B7E4-4929-41EC-8184-7491A49B7C63}" srcOrd="1" destOrd="0" presId="urn:microsoft.com/office/officeart/2008/layout/VerticalCurvedList"/>
    <dgm:cxn modelId="{8E5B76F7-2BA5-4211-8446-3E94B592A656}" type="presParOf" srcId="{3D1A393B-D8E7-475A-87EF-D2B153EE5940}" destId="{6F4B1D41-9CDE-47AB-B49D-97444772C713}" srcOrd="2" destOrd="0" presId="urn:microsoft.com/office/officeart/2008/layout/VerticalCurvedList"/>
    <dgm:cxn modelId="{34352A1A-9085-4F36-8E3E-E40817B1339D}" type="presParOf" srcId="{3D1A393B-D8E7-475A-87EF-D2B153EE5940}" destId="{7386E550-EDFE-443E-BB9C-A59F149EDD56}" srcOrd="3" destOrd="0" presId="urn:microsoft.com/office/officeart/2008/layout/VerticalCurvedList"/>
    <dgm:cxn modelId="{CA7CE0BF-0F73-4F06-87B0-B682E0E48D19}" type="presParOf" srcId="{291390CB-150B-4820-BBBF-E2106A398254}" destId="{FC9C379E-EFB1-47CA-9CFB-27789401FAF3}" srcOrd="1" destOrd="0" presId="urn:microsoft.com/office/officeart/2008/layout/VerticalCurvedList"/>
    <dgm:cxn modelId="{6EEE6E9C-4906-4A13-824A-A5ED11081724}" type="presParOf" srcId="{291390CB-150B-4820-BBBF-E2106A398254}" destId="{8981DD95-1E3E-4C6F-A861-CBFC8102A8A6}" srcOrd="2" destOrd="0" presId="urn:microsoft.com/office/officeart/2008/layout/VerticalCurvedList"/>
    <dgm:cxn modelId="{28B5A8D6-8622-41E5-BC5E-2E4906B001EE}" type="presParOf" srcId="{8981DD95-1E3E-4C6F-A861-CBFC8102A8A6}" destId="{FF511C1F-EBF3-4023-88CC-2D9B72B30982}" srcOrd="0" destOrd="0" presId="urn:microsoft.com/office/officeart/2008/layout/VerticalCurvedList"/>
    <dgm:cxn modelId="{BBAA4813-D198-4C50-8A60-D7D7E6B725CD}" type="presParOf" srcId="{291390CB-150B-4820-BBBF-E2106A398254}" destId="{65907FD0-308A-4052-90CD-73DA03B904FE}" srcOrd="3" destOrd="0" presId="urn:microsoft.com/office/officeart/2008/layout/VerticalCurvedList"/>
    <dgm:cxn modelId="{B44275F2-8FC8-4BB3-B101-2BFB06226808}" type="presParOf" srcId="{291390CB-150B-4820-BBBF-E2106A398254}" destId="{AA3A7625-6607-4EC4-9946-CA3184CCF943}" srcOrd="4" destOrd="0" presId="urn:microsoft.com/office/officeart/2008/layout/VerticalCurvedList"/>
    <dgm:cxn modelId="{25B34EAA-B767-4E38-812A-EF498FA9F0A0}" type="presParOf" srcId="{AA3A7625-6607-4EC4-9946-CA3184CCF943}" destId="{AD7B8C51-8B4A-4CA5-AA72-D88A01DCCE0E}" srcOrd="0" destOrd="0" presId="urn:microsoft.com/office/officeart/2008/layout/VerticalCurvedList"/>
    <dgm:cxn modelId="{86ED6359-8F69-48DB-921F-3B86A30EE374}" type="presParOf" srcId="{291390CB-150B-4820-BBBF-E2106A398254}" destId="{708F4042-4A39-4DF7-9680-3B453D6A26C3}" srcOrd="5" destOrd="0" presId="urn:microsoft.com/office/officeart/2008/layout/VerticalCurvedList"/>
    <dgm:cxn modelId="{5DB5FE23-E646-4ECE-9AED-FCBFEF24A24D}" type="presParOf" srcId="{291390CB-150B-4820-BBBF-E2106A398254}" destId="{733B4418-0DE8-44B6-ACEF-8F3713442E03}" srcOrd="6" destOrd="0" presId="urn:microsoft.com/office/officeart/2008/layout/VerticalCurvedList"/>
    <dgm:cxn modelId="{0AE8ADED-90D9-4B30-BB8B-F0B5FFEAFDED}" type="presParOf" srcId="{733B4418-0DE8-44B6-ACEF-8F3713442E03}" destId="{1CEB3E3C-C431-4045-8CEF-F4806617F0D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957021-2C6C-4D5F-890F-A766CF4295F1}" type="doc">
      <dgm:prSet loTypeId="urn:microsoft.com/office/officeart/2008/layout/VerticalCurvedList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A87ECD5-4C68-474C-A1D7-ADF93A6F165B}">
      <dgm:prSet phldrT="[Text]"/>
      <dgm:spPr/>
      <dgm:t>
        <a:bodyPr/>
        <a:lstStyle/>
        <a:p>
          <a:r>
            <a:rPr lang="en-US" dirty="0"/>
            <a:t>30 million people in the EU are blind or partially sighted</a:t>
          </a:r>
        </a:p>
      </dgm:t>
    </dgm:pt>
    <dgm:pt modelId="{F8689841-5175-4B18-990D-8D1CB0EE1F3A}" type="parTrans" cxnId="{D5686632-7CE3-4156-BF20-FB5444E2AB1C}">
      <dgm:prSet/>
      <dgm:spPr/>
      <dgm:t>
        <a:bodyPr/>
        <a:lstStyle/>
        <a:p>
          <a:endParaRPr lang="en-US"/>
        </a:p>
      </dgm:t>
    </dgm:pt>
    <dgm:pt modelId="{FF43D4AD-6425-4CD4-8BFE-D1390C64C6C7}" type="sibTrans" cxnId="{D5686632-7CE3-4156-BF20-FB5444E2AB1C}">
      <dgm:prSet/>
      <dgm:spPr/>
      <dgm:t>
        <a:bodyPr/>
        <a:lstStyle/>
        <a:p>
          <a:endParaRPr lang="en-US"/>
        </a:p>
      </dgm:t>
    </dgm:pt>
    <dgm:pt modelId="{F885088F-3225-40C9-831B-5E4137B40BF5}">
      <dgm:prSet phldrT="[Text]"/>
      <dgm:spPr/>
      <dgm:t>
        <a:bodyPr/>
        <a:lstStyle/>
        <a:p>
          <a:r>
            <a:rPr lang="en-US" dirty="0"/>
            <a:t>More than 1 million Canadians are blind or partially sighted</a:t>
          </a:r>
        </a:p>
      </dgm:t>
    </dgm:pt>
    <dgm:pt modelId="{54C16CE3-7868-44A6-B522-65F33E116502}" type="parTrans" cxnId="{3D9E0EB2-C73B-4E1A-95F0-481ED021E151}">
      <dgm:prSet/>
      <dgm:spPr/>
      <dgm:t>
        <a:bodyPr/>
        <a:lstStyle/>
        <a:p>
          <a:endParaRPr lang="en-US"/>
        </a:p>
      </dgm:t>
    </dgm:pt>
    <dgm:pt modelId="{A5DA9670-F52D-478B-98BC-420B030F6848}" type="sibTrans" cxnId="{3D9E0EB2-C73B-4E1A-95F0-481ED021E151}">
      <dgm:prSet/>
      <dgm:spPr/>
      <dgm:t>
        <a:bodyPr/>
        <a:lstStyle/>
        <a:p>
          <a:endParaRPr lang="en-US"/>
        </a:p>
      </dgm:t>
    </dgm:pt>
    <dgm:pt modelId="{954B23B2-28F5-406F-8091-536C1FF1A960}">
      <dgm:prSet phldrT="[Text]"/>
      <dgm:spPr/>
      <dgm:t>
        <a:bodyPr/>
        <a:lstStyle/>
        <a:p>
          <a:r>
            <a:rPr lang="en-US" dirty="0"/>
            <a:t>Dyslexia affects 15% of North America</a:t>
          </a:r>
        </a:p>
      </dgm:t>
    </dgm:pt>
    <dgm:pt modelId="{B309D340-0D0D-4AE5-AE18-2E943DC4A3AE}" type="parTrans" cxnId="{DFB66E96-FD50-431D-AF21-4372DC24E479}">
      <dgm:prSet/>
      <dgm:spPr/>
      <dgm:t>
        <a:bodyPr/>
        <a:lstStyle/>
        <a:p>
          <a:endParaRPr lang="en-US"/>
        </a:p>
      </dgm:t>
    </dgm:pt>
    <dgm:pt modelId="{75E087FD-C168-4C3A-A8D2-8377F4FDF4C0}" type="sibTrans" cxnId="{DFB66E96-FD50-431D-AF21-4372DC24E479}">
      <dgm:prSet/>
      <dgm:spPr/>
      <dgm:t>
        <a:bodyPr/>
        <a:lstStyle/>
        <a:p>
          <a:endParaRPr lang="en-US"/>
        </a:p>
      </dgm:t>
    </dgm:pt>
    <dgm:pt modelId="{16EC3EC4-F16B-4474-B02A-BE2E547482F3}" type="pres">
      <dgm:prSet presAssocID="{74957021-2C6C-4D5F-890F-A766CF4295F1}" presName="Name0" presStyleCnt="0">
        <dgm:presLayoutVars>
          <dgm:chMax val="7"/>
          <dgm:chPref val="7"/>
          <dgm:dir/>
        </dgm:presLayoutVars>
      </dgm:prSet>
      <dgm:spPr/>
    </dgm:pt>
    <dgm:pt modelId="{291390CB-150B-4820-BBBF-E2106A398254}" type="pres">
      <dgm:prSet presAssocID="{74957021-2C6C-4D5F-890F-A766CF4295F1}" presName="Name1" presStyleCnt="0"/>
      <dgm:spPr/>
    </dgm:pt>
    <dgm:pt modelId="{3D1A393B-D8E7-475A-87EF-D2B153EE5940}" type="pres">
      <dgm:prSet presAssocID="{74957021-2C6C-4D5F-890F-A766CF4295F1}" presName="cycle" presStyleCnt="0"/>
      <dgm:spPr/>
    </dgm:pt>
    <dgm:pt modelId="{64B0AD1A-6F38-4A33-9FF1-47D775AF1715}" type="pres">
      <dgm:prSet presAssocID="{74957021-2C6C-4D5F-890F-A766CF4295F1}" presName="srcNode" presStyleLbl="node1" presStyleIdx="0" presStyleCnt="3"/>
      <dgm:spPr/>
    </dgm:pt>
    <dgm:pt modelId="{D8C4B7E4-4929-41EC-8184-7491A49B7C63}" type="pres">
      <dgm:prSet presAssocID="{74957021-2C6C-4D5F-890F-A766CF4295F1}" presName="conn" presStyleLbl="parChTrans1D2" presStyleIdx="0" presStyleCnt="1"/>
      <dgm:spPr/>
    </dgm:pt>
    <dgm:pt modelId="{6F4B1D41-9CDE-47AB-B49D-97444772C713}" type="pres">
      <dgm:prSet presAssocID="{74957021-2C6C-4D5F-890F-A766CF4295F1}" presName="extraNode" presStyleLbl="node1" presStyleIdx="0" presStyleCnt="3"/>
      <dgm:spPr/>
    </dgm:pt>
    <dgm:pt modelId="{7386E550-EDFE-443E-BB9C-A59F149EDD56}" type="pres">
      <dgm:prSet presAssocID="{74957021-2C6C-4D5F-890F-A766CF4295F1}" presName="dstNode" presStyleLbl="node1" presStyleIdx="0" presStyleCnt="3"/>
      <dgm:spPr/>
    </dgm:pt>
    <dgm:pt modelId="{FC9C379E-EFB1-47CA-9CFB-27789401FAF3}" type="pres">
      <dgm:prSet presAssocID="{EA87ECD5-4C68-474C-A1D7-ADF93A6F165B}" presName="text_1" presStyleLbl="node1" presStyleIdx="0" presStyleCnt="3">
        <dgm:presLayoutVars>
          <dgm:bulletEnabled val="1"/>
        </dgm:presLayoutVars>
      </dgm:prSet>
      <dgm:spPr/>
    </dgm:pt>
    <dgm:pt modelId="{8981DD95-1E3E-4C6F-A861-CBFC8102A8A6}" type="pres">
      <dgm:prSet presAssocID="{EA87ECD5-4C68-474C-A1D7-ADF93A6F165B}" presName="accent_1" presStyleCnt="0"/>
      <dgm:spPr/>
    </dgm:pt>
    <dgm:pt modelId="{FF511C1F-EBF3-4023-88CC-2D9B72B30982}" type="pres">
      <dgm:prSet presAssocID="{EA87ECD5-4C68-474C-A1D7-ADF93A6F16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5907FD0-308A-4052-90CD-73DA03B904FE}" type="pres">
      <dgm:prSet presAssocID="{F885088F-3225-40C9-831B-5E4137B40BF5}" presName="text_2" presStyleLbl="node1" presStyleIdx="1" presStyleCnt="3">
        <dgm:presLayoutVars>
          <dgm:bulletEnabled val="1"/>
        </dgm:presLayoutVars>
      </dgm:prSet>
      <dgm:spPr/>
    </dgm:pt>
    <dgm:pt modelId="{AA3A7625-6607-4EC4-9946-CA3184CCF943}" type="pres">
      <dgm:prSet presAssocID="{F885088F-3225-40C9-831B-5E4137B40BF5}" presName="accent_2" presStyleCnt="0"/>
      <dgm:spPr/>
    </dgm:pt>
    <dgm:pt modelId="{AD7B8C51-8B4A-4CA5-AA72-D88A01DCCE0E}" type="pres">
      <dgm:prSet presAssocID="{F885088F-3225-40C9-831B-5E4137B40BF5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08F4042-4A39-4DF7-9680-3B453D6A26C3}" type="pres">
      <dgm:prSet presAssocID="{954B23B2-28F5-406F-8091-536C1FF1A960}" presName="text_3" presStyleLbl="node1" presStyleIdx="2" presStyleCnt="3">
        <dgm:presLayoutVars>
          <dgm:bulletEnabled val="1"/>
        </dgm:presLayoutVars>
      </dgm:prSet>
      <dgm:spPr/>
    </dgm:pt>
    <dgm:pt modelId="{733B4418-0DE8-44B6-ACEF-8F3713442E03}" type="pres">
      <dgm:prSet presAssocID="{954B23B2-28F5-406F-8091-536C1FF1A960}" presName="accent_3" presStyleCnt="0"/>
      <dgm:spPr/>
    </dgm:pt>
    <dgm:pt modelId="{1CEB3E3C-C431-4045-8CEF-F4806617F0DB}" type="pres">
      <dgm:prSet presAssocID="{954B23B2-28F5-406F-8091-536C1FF1A960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B4606D2F-E209-42C8-B8EB-BC9A6A98A4DA}" type="presOf" srcId="{EA87ECD5-4C68-474C-A1D7-ADF93A6F165B}" destId="{FC9C379E-EFB1-47CA-9CFB-27789401FAF3}" srcOrd="0" destOrd="0" presId="urn:microsoft.com/office/officeart/2008/layout/VerticalCurvedList"/>
    <dgm:cxn modelId="{D5686632-7CE3-4156-BF20-FB5444E2AB1C}" srcId="{74957021-2C6C-4D5F-890F-A766CF4295F1}" destId="{EA87ECD5-4C68-474C-A1D7-ADF93A6F165B}" srcOrd="0" destOrd="0" parTransId="{F8689841-5175-4B18-990D-8D1CB0EE1F3A}" sibTransId="{FF43D4AD-6425-4CD4-8BFE-D1390C64C6C7}"/>
    <dgm:cxn modelId="{2C63C56A-D3A5-445E-8DFC-13A82D0ECDBE}" type="presOf" srcId="{74957021-2C6C-4D5F-890F-A766CF4295F1}" destId="{16EC3EC4-F16B-4474-B02A-BE2E547482F3}" srcOrd="0" destOrd="0" presId="urn:microsoft.com/office/officeart/2008/layout/VerticalCurvedList"/>
    <dgm:cxn modelId="{DFB66E96-FD50-431D-AF21-4372DC24E479}" srcId="{74957021-2C6C-4D5F-890F-A766CF4295F1}" destId="{954B23B2-28F5-406F-8091-536C1FF1A960}" srcOrd="2" destOrd="0" parTransId="{B309D340-0D0D-4AE5-AE18-2E943DC4A3AE}" sibTransId="{75E087FD-C168-4C3A-A8D2-8377F4FDF4C0}"/>
    <dgm:cxn modelId="{3D9E0EB2-C73B-4E1A-95F0-481ED021E151}" srcId="{74957021-2C6C-4D5F-890F-A766CF4295F1}" destId="{F885088F-3225-40C9-831B-5E4137B40BF5}" srcOrd="1" destOrd="0" parTransId="{54C16CE3-7868-44A6-B522-65F33E116502}" sibTransId="{A5DA9670-F52D-478B-98BC-420B030F6848}"/>
    <dgm:cxn modelId="{4FED74CA-61A5-42A9-8821-6FCA3E44BAB4}" type="presOf" srcId="{FF43D4AD-6425-4CD4-8BFE-D1390C64C6C7}" destId="{D8C4B7E4-4929-41EC-8184-7491A49B7C63}" srcOrd="0" destOrd="0" presId="urn:microsoft.com/office/officeart/2008/layout/VerticalCurvedList"/>
    <dgm:cxn modelId="{FC896BD9-318C-4328-9F73-D3543C8F2F42}" type="presOf" srcId="{F885088F-3225-40C9-831B-5E4137B40BF5}" destId="{65907FD0-308A-4052-90CD-73DA03B904FE}" srcOrd="0" destOrd="0" presId="urn:microsoft.com/office/officeart/2008/layout/VerticalCurvedList"/>
    <dgm:cxn modelId="{F2CF2FFA-5F79-41DA-A7D7-63F358058D4E}" type="presOf" srcId="{954B23B2-28F5-406F-8091-536C1FF1A960}" destId="{708F4042-4A39-4DF7-9680-3B453D6A26C3}" srcOrd="0" destOrd="0" presId="urn:microsoft.com/office/officeart/2008/layout/VerticalCurvedList"/>
    <dgm:cxn modelId="{227056C7-54E5-4AF9-95F6-30163ADA83D8}" type="presParOf" srcId="{16EC3EC4-F16B-4474-B02A-BE2E547482F3}" destId="{291390CB-150B-4820-BBBF-E2106A398254}" srcOrd="0" destOrd="0" presId="urn:microsoft.com/office/officeart/2008/layout/VerticalCurvedList"/>
    <dgm:cxn modelId="{35042334-E832-4935-92FD-23EE60CDAC7A}" type="presParOf" srcId="{291390CB-150B-4820-BBBF-E2106A398254}" destId="{3D1A393B-D8E7-475A-87EF-D2B153EE5940}" srcOrd="0" destOrd="0" presId="urn:microsoft.com/office/officeart/2008/layout/VerticalCurvedList"/>
    <dgm:cxn modelId="{ADB5D832-F735-4DD7-823A-4FD6C481F5A0}" type="presParOf" srcId="{3D1A393B-D8E7-475A-87EF-D2B153EE5940}" destId="{64B0AD1A-6F38-4A33-9FF1-47D775AF1715}" srcOrd="0" destOrd="0" presId="urn:microsoft.com/office/officeart/2008/layout/VerticalCurvedList"/>
    <dgm:cxn modelId="{8F6F2B4A-884B-4E1C-9A91-2EF78663813A}" type="presParOf" srcId="{3D1A393B-D8E7-475A-87EF-D2B153EE5940}" destId="{D8C4B7E4-4929-41EC-8184-7491A49B7C63}" srcOrd="1" destOrd="0" presId="urn:microsoft.com/office/officeart/2008/layout/VerticalCurvedList"/>
    <dgm:cxn modelId="{8E5B76F7-2BA5-4211-8446-3E94B592A656}" type="presParOf" srcId="{3D1A393B-D8E7-475A-87EF-D2B153EE5940}" destId="{6F4B1D41-9CDE-47AB-B49D-97444772C713}" srcOrd="2" destOrd="0" presId="urn:microsoft.com/office/officeart/2008/layout/VerticalCurvedList"/>
    <dgm:cxn modelId="{34352A1A-9085-4F36-8E3E-E40817B1339D}" type="presParOf" srcId="{3D1A393B-D8E7-475A-87EF-D2B153EE5940}" destId="{7386E550-EDFE-443E-BB9C-A59F149EDD56}" srcOrd="3" destOrd="0" presId="urn:microsoft.com/office/officeart/2008/layout/VerticalCurvedList"/>
    <dgm:cxn modelId="{CA7CE0BF-0F73-4F06-87B0-B682E0E48D19}" type="presParOf" srcId="{291390CB-150B-4820-BBBF-E2106A398254}" destId="{FC9C379E-EFB1-47CA-9CFB-27789401FAF3}" srcOrd="1" destOrd="0" presId="urn:microsoft.com/office/officeart/2008/layout/VerticalCurvedList"/>
    <dgm:cxn modelId="{6EEE6E9C-4906-4A13-824A-A5ED11081724}" type="presParOf" srcId="{291390CB-150B-4820-BBBF-E2106A398254}" destId="{8981DD95-1E3E-4C6F-A861-CBFC8102A8A6}" srcOrd="2" destOrd="0" presId="urn:microsoft.com/office/officeart/2008/layout/VerticalCurvedList"/>
    <dgm:cxn modelId="{28B5A8D6-8622-41E5-BC5E-2E4906B001EE}" type="presParOf" srcId="{8981DD95-1E3E-4C6F-A861-CBFC8102A8A6}" destId="{FF511C1F-EBF3-4023-88CC-2D9B72B30982}" srcOrd="0" destOrd="0" presId="urn:microsoft.com/office/officeart/2008/layout/VerticalCurvedList"/>
    <dgm:cxn modelId="{BBAA4813-D198-4C50-8A60-D7D7E6B725CD}" type="presParOf" srcId="{291390CB-150B-4820-BBBF-E2106A398254}" destId="{65907FD0-308A-4052-90CD-73DA03B904FE}" srcOrd="3" destOrd="0" presId="urn:microsoft.com/office/officeart/2008/layout/VerticalCurvedList"/>
    <dgm:cxn modelId="{B44275F2-8FC8-4BB3-B101-2BFB06226808}" type="presParOf" srcId="{291390CB-150B-4820-BBBF-E2106A398254}" destId="{AA3A7625-6607-4EC4-9946-CA3184CCF943}" srcOrd="4" destOrd="0" presId="urn:microsoft.com/office/officeart/2008/layout/VerticalCurvedList"/>
    <dgm:cxn modelId="{25B34EAA-B767-4E38-812A-EF498FA9F0A0}" type="presParOf" srcId="{AA3A7625-6607-4EC4-9946-CA3184CCF943}" destId="{AD7B8C51-8B4A-4CA5-AA72-D88A01DCCE0E}" srcOrd="0" destOrd="0" presId="urn:microsoft.com/office/officeart/2008/layout/VerticalCurvedList"/>
    <dgm:cxn modelId="{86ED6359-8F69-48DB-921F-3B86A30EE374}" type="presParOf" srcId="{291390CB-150B-4820-BBBF-E2106A398254}" destId="{708F4042-4A39-4DF7-9680-3B453D6A26C3}" srcOrd="5" destOrd="0" presId="urn:microsoft.com/office/officeart/2008/layout/VerticalCurvedList"/>
    <dgm:cxn modelId="{5DB5FE23-E646-4ECE-9AED-FCBFEF24A24D}" type="presParOf" srcId="{291390CB-150B-4820-BBBF-E2106A398254}" destId="{733B4418-0DE8-44B6-ACEF-8F3713442E03}" srcOrd="6" destOrd="0" presId="urn:microsoft.com/office/officeart/2008/layout/VerticalCurvedList"/>
    <dgm:cxn modelId="{0AE8ADED-90D9-4B30-BB8B-F0B5FFEAFDED}" type="presParOf" srcId="{733B4418-0DE8-44B6-ACEF-8F3713442E03}" destId="{1CEB3E3C-C431-4045-8CEF-F4806617F0D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957021-2C6C-4D5F-890F-A766CF4295F1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A87ECD5-4C68-474C-A1D7-ADF93A6F165B}">
      <dgm:prSet phldrT="[Text]"/>
      <dgm:spPr/>
      <dgm:t>
        <a:bodyPr/>
        <a:lstStyle/>
        <a:p>
          <a:r>
            <a:rPr lang="en-US" dirty="0"/>
            <a:t>Blindness is expected to increase dramatically</a:t>
          </a:r>
        </a:p>
      </dgm:t>
    </dgm:pt>
    <dgm:pt modelId="{F8689841-5175-4B18-990D-8D1CB0EE1F3A}" type="parTrans" cxnId="{D5686632-7CE3-4156-BF20-FB5444E2AB1C}">
      <dgm:prSet/>
      <dgm:spPr/>
      <dgm:t>
        <a:bodyPr/>
        <a:lstStyle/>
        <a:p>
          <a:endParaRPr lang="en-US"/>
        </a:p>
      </dgm:t>
    </dgm:pt>
    <dgm:pt modelId="{FF43D4AD-6425-4CD4-8BFE-D1390C64C6C7}" type="sibTrans" cxnId="{D5686632-7CE3-4156-BF20-FB5444E2AB1C}">
      <dgm:prSet/>
      <dgm:spPr/>
      <dgm:t>
        <a:bodyPr/>
        <a:lstStyle/>
        <a:p>
          <a:endParaRPr lang="en-US"/>
        </a:p>
      </dgm:t>
    </dgm:pt>
    <dgm:pt modelId="{F885088F-3225-40C9-831B-5E4137B40BF5}">
      <dgm:prSet phldrT="[Text]"/>
      <dgm:spPr/>
      <dgm:t>
        <a:bodyPr/>
        <a:lstStyle/>
        <a:p>
          <a:r>
            <a:rPr lang="en-US" dirty="0"/>
            <a:t>Aging population is susceptible to macular degeneration or glaucoma</a:t>
          </a:r>
        </a:p>
      </dgm:t>
    </dgm:pt>
    <dgm:pt modelId="{54C16CE3-7868-44A6-B522-65F33E116502}" type="parTrans" cxnId="{3D9E0EB2-C73B-4E1A-95F0-481ED021E151}">
      <dgm:prSet/>
      <dgm:spPr/>
      <dgm:t>
        <a:bodyPr/>
        <a:lstStyle/>
        <a:p>
          <a:endParaRPr lang="en-US"/>
        </a:p>
      </dgm:t>
    </dgm:pt>
    <dgm:pt modelId="{A5DA9670-F52D-478B-98BC-420B030F6848}" type="sibTrans" cxnId="{3D9E0EB2-C73B-4E1A-95F0-481ED021E151}">
      <dgm:prSet/>
      <dgm:spPr/>
      <dgm:t>
        <a:bodyPr/>
        <a:lstStyle/>
        <a:p>
          <a:endParaRPr lang="en-US"/>
        </a:p>
      </dgm:t>
    </dgm:pt>
    <dgm:pt modelId="{954B23B2-28F5-406F-8091-536C1FF1A960}">
      <dgm:prSet phldrT="[Text]"/>
      <dgm:spPr/>
      <dgm:t>
        <a:bodyPr/>
        <a:lstStyle/>
        <a:p>
          <a:r>
            <a:rPr lang="en-US" dirty="0"/>
            <a:t>Diabetes diagnosis is increasing, a risk factor for eyesight loss </a:t>
          </a:r>
        </a:p>
      </dgm:t>
    </dgm:pt>
    <dgm:pt modelId="{B309D340-0D0D-4AE5-AE18-2E943DC4A3AE}" type="parTrans" cxnId="{DFB66E96-FD50-431D-AF21-4372DC24E479}">
      <dgm:prSet/>
      <dgm:spPr/>
      <dgm:t>
        <a:bodyPr/>
        <a:lstStyle/>
        <a:p>
          <a:endParaRPr lang="en-US"/>
        </a:p>
      </dgm:t>
    </dgm:pt>
    <dgm:pt modelId="{75E087FD-C168-4C3A-A8D2-8377F4FDF4C0}" type="sibTrans" cxnId="{DFB66E96-FD50-431D-AF21-4372DC24E479}">
      <dgm:prSet/>
      <dgm:spPr/>
      <dgm:t>
        <a:bodyPr/>
        <a:lstStyle/>
        <a:p>
          <a:endParaRPr lang="en-US"/>
        </a:p>
      </dgm:t>
    </dgm:pt>
    <dgm:pt modelId="{16EC3EC4-F16B-4474-B02A-BE2E547482F3}" type="pres">
      <dgm:prSet presAssocID="{74957021-2C6C-4D5F-890F-A766CF4295F1}" presName="Name0" presStyleCnt="0">
        <dgm:presLayoutVars>
          <dgm:chMax val="7"/>
          <dgm:chPref val="7"/>
          <dgm:dir/>
        </dgm:presLayoutVars>
      </dgm:prSet>
      <dgm:spPr/>
    </dgm:pt>
    <dgm:pt modelId="{291390CB-150B-4820-BBBF-E2106A398254}" type="pres">
      <dgm:prSet presAssocID="{74957021-2C6C-4D5F-890F-A766CF4295F1}" presName="Name1" presStyleCnt="0"/>
      <dgm:spPr/>
    </dgm:pt>
    <dgm:pt modelId="{3D1A393B-D8E7-475A-87EF-D2B153EE5940}" type="pres">
      <dgm:prSet presAssocID="{74957021-2C6C-4D5F-890F-A766CF4295F1}" presName="cycle" presStyleCnt="0"/>
      <dgm:spPr/>
    </dgm:pt>
    <dgm:pt modelId="{64B0AD1A-6F38-4A33-9FF1-47D775AF1715}" type="pres">
      <dgm:prSet presAssocID="{74957021-2C6C-4D5F-890F-A766CF4295F1}" presName="srcNode" presStyleLbl="node1" presStyleIdx="0" presStyleCnt="3"/>
      <dgm:spPr/>
    </dgm:pt>
    <dgm:pt modelId="{D8C4B7E4-4929-41EC-8184-7491A49B7C63}" type="pres">
      <dgm:prSet presAssocID="{74957021-2C6C-4D5F-890F-A766CF4295F1}" presName="conn" presStyleLbl="parChTrans1D2" presStyleIdx="0" presStyleCnt="1"/>
      <dgm:spPr/>
    </dgm:pt>
    <dgm:pt modelId="{6F4B1D41-9CDE-47AB-B49D-97444772C713}" type="pres">
      <dgm:prSet presAssocID="{74957021-2C6C-4D5F-890F-A766CF4295F1}" presName="extraNode" presStyleLbl="node1" presStyleIdx="0" presStyleCnt="3"/>
      <dgm:spPr/>
    </dgm:pt>
    <dgm:pt modelId="{7386E550-EDFE-443E-BB9C-A59F149EDD56}" type="pres">
      <dgm:prSet presAssocID="{74957021-2C6C-4D5F-890F-A766CF4295F1}" presName="dstNode" presStyleLbl="node1" presStyleIdx="0" presStyleCnt="3"/>
      <dgm:spPr/>
    </dgm:pt>
    <dgm:pt modelId="{FC9C379E-EFB1-47CA-9CFB-27789401FAF3}" type="pres">
      <dgm:prSet presAssocID="{EA87ECD5-4C68-474C-A1D7-ADF93A6F165B}" presName="text_1" presStyleLbl="node1" presStyleIdx="0" presStyleCnt="3" custLinFactNeighborX="9408" custLinFactNeighborY="1584">
        <dgm:presLayoutVars>
          <dgm:bulletEnabled val="1"/>
        </dgm:presLayoutVars>
      </dgm:prSet>
      <dgm:spPr/>
    </dgm:pt>
    <dgm:pt modelId="{8981DD95-1E3E-4C6F-A861-CBFC8102A8A6}" type="pres">
      <dgm:prSet presAssocID="{EA87ECD5-4C68-474C-A1D7-ADF93A6F165B}" presName="accent_1" presStyleCnt="0"/>
      <dgm:spPr/>
    </dgm:pt>
    <dgm:pt modelId="{FF511C1F-EBF3-4023-88CC-2D9B72B30982}" type="pres">
      <dgm:prSet presAssocID="{EA87ECD5-4C68-474C-A1D7-ADF93A6F16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5907FD0-308A-4052-90CD-73DA03B904FE}" type="pres">
      <dgm:prSet presAssocID="{F885088F-3225-40C9-831B-5E4137B40BF5}" presName="text_2" presStyleLbl="node1" presStyleIdx="1" presStyleCnt="3">
        <dgm:presLayoutVars>
          <dgm:bulletEnabled val="1"/>
        </dgm:presLayoutVars>
      </dgm:prSet>
      <dgm:spPr/>
    </dgm:pt>
    <dgm:pt modelId="{AA3A7625-6607-4EC4-9946-CA3184CCF943}" type="pres">
      <dgm:prSet presAssocID="{F885088F-3225-40C9-831B-5E4137B40BF5}" presName="accent_2" presStyleCnt="0"/>
      <dgm:spPr/>
    </dgm:pt>
    <dgm:pt modelId="{AD7B8C51-8B4A-4CA5-AA72-D88A01DCCE0E}" type="pres">
      <dgm:prSet presAssocID="{F885088F-3225-40C9-831B-5E4137B40BF5}" presName="accentRepeatNode" presStyleLbl="solidFgAcc1" presStyleIdx="1" presStyleCnt="3"/>
      <dgm:spPr/>
    </dgm:pt>
    <dgm:pt modelId="{708F4042-4A39-4DF7-9680-3B453D6A26C3}" type="pres">
      <dgm:prSet presAssocID="{954B23B2-28F5-406F-8091-536C1FF1A960}" presName="text_3" presStyleLbl="node1" presStyleIdx="2" presStyleCnt="3">
        <dgm:presLayoutVars>
          <dgm:bulletEnabled val="1"/>
        </dgm:presLayoutVars>
      </dgm:prSet>
      <dgm:spPr/>
    </dgm:pt>
    <dgm:pt modelId="{733B4418-0DE8-44B6-ACEF-8F3713442E03}" type="pres">
      <dgm:prSet presAssocID="{954B23B2-28F5-406F-8091-536C1FF1A960}" presName="accent_3" presStyleCnt="0"/>
      <dgm:spPr/>
    </dgm:pt>
    <dgm:pt modelId="{1CEB3E3C-C431-4045-8CEF-F4806617F0DB}" type="pres">
      <dgm:prSet presAssocID="{954B23B2-28F5-406F-8091-536C1FF1A960}" presName="accentRepeatNode" presStyleLbl="solidFgAcc1" presStyleIdx="2" presStyleCnt="3"/>
      <dgm:spPr/>
    </dgm:pt>
  </dgm:ptLst>
  <dgm:cxnLst>
    <dgm:cxn modelId="{B4606D2F-E209-42C8-B8EB-BC9A6A98A4DA}" type="presOf" srcId="{EA87ECD5-4C68-474C-A1D7-ADF93A6F165B}" destId="{FC9C379E-EFB1-47CA-9CFB-27789401FAF3}" srcOrd="0" destOrd="0" presId="urn:microsoft.com/office/officeart/2008/layout/VerticalCurvedList"/>
    <dgm:cxn modelId="{D5686632-7CE3-4156-BF20-FB5444E2AB1C}" srcId="{74957021-2C6C-4D5F-890F-A766CF4295F1}" destId="{EA87ECD5-4C68-474C-A1D7-ADF93A6F165B}" srcOrd="0" destOrd="0" parTransId="{F8689841-5175-4B18-990D-8D1CB0EE1F3A}" sibTransId="{FF43D4AD-6425-4CD4-8BFE-D1390C64C6C7}"/>
    <dgm:cxn modelId="{2C63C56A-D3A5-445E-8DFC-13A82D0ECDBE}" type="presOf" srcId="{74957021-2C6C-4D5F-890F-A766CF4295F1}" destId="{16EC3EC4-F16B-4474-B02A-BE2E547482F3}" srcOrd="0" destOrd="0" presId="urn:microsoft.com/office/officeart/2008/layout/VerticalCurvedList"/>
    <dgm:cxn modelId="{DFB66E96-FD50-431D-AF21-4372DC24E479}" srcId="{74957021-2C6C-4D5F-890F-A766CF4295F1}" destId="{954B23B2-28F5-406F-8091-536C1FF1A960}" srcOrd="2" destOrd="0" parTransId="{B309D340-0D0D-4AE5-AE18-2E943DC4A3AE}" sibTransId="{75E087FD-C168-4C3A-A8D2-8377F4FDF4C0}"/>
    <dgm:cxn modelId="{3D9E0EB2-C73B-4E1A-95F0-481ED021E151}" srcId="{74957021-2C6C-4D5F-890F-A766CF4295F1}" destId="{F885088F-3225-40C9-831B-5E4137B40BF5}" srcOrd="1" destOrd="0" parTransId="{54C16CE3-7868-44A6-B522-65F33E116502}" sibTransId="{A5DA9670-F52D-478B-98BC-420B030F6848}"/>
    <dgm:cxn modelId="{4FED74CA-61A5-42A9-8821-6FCA3E44BAB4}" type="presOf" srcId="{FF43D4AD-6425-4CD4-8BFE-D1390C64C6C7}" destId="{D8C4B7E4-4929-41EC-8184-7491A49B7C63}" srcOrd="0" destOrd="0" presId="urn:microsoft.com/office/officeart/2008/layout/VerticalCurvedList"/>
    <dgm:cxn modelId="{FC896BD9-318C-4328-9F73-D3543C8F2F42}" type="presOf" srcId="{F885088F-3225-40C9-831B-5E4137B40BF5}" destId="{65907FD0-308A-4052-90CD-73DA03B904FE}" srcOrd="0" destOrd="0" presId="urn:microsoft.com/office/officeart/2008/layout/VerticalCurvedList"/>
    <dgm:cxn modelId="{F2CF2FFA-5F79-41DA-A7D7-63F358058D4E}" type="presOf" srcId="{954B23B2-28F5-406F-8091-536C1FF1A960}" destId="{708F4042-4A39-4DF7-9680-3B453D6A26C3}" srcOrd="0" destOrd="0" presId="urn:microsoft.com/office/officeart/2008/layout/VerticalCurvedList"/>
    <dgm:cxn modelId="{227056C7-54E5-4AF9-95F6-30163ADA83D8}" type="presParOf" srcId="{16EC3EC4-F16B-4474-B02A-BE2E547482F3}" destId="{291390CB-150B-4820-BBBF-E2106A398254}" srcOrd="0" destOrd="0" presId="urn:microsoft.com/office/officeart/2008/layout/VerticalCurvedList"/>
    <dgm:cxn modelId="{35042334-E832-4935-92FD-23EE60CDAC7A}" type="presParOf" srcId="{291390CB-150B-4820-BBBF-E2106A398254}" destId="{3D1A393B-D8E7-475A-87EF-D2B153EE5940}" srcOrd="0" destOrd="0" presId="urn:microsoft.com/office/officeart/2008/layout/VerticalCurvedList"/>
    <dgm:cxn modelId="{ADB5D832-F735-4DD7-823A-4FD6C481F5A0}" type="presParOf" srcId="{3D1A393B-D8E7-475A-87EF-D2B153EE5940}" destId="{64B0AD1A-6F38-4A33-9FF1-47D775AF1715}" srcOrd="0" destOrd="0" presId="urn:microsoft.com/office/officeart/2008/layout/VerticalCurvedList"/>
    <dgm:cxn modelId="{8F6F2B4A-884B-4E1C-9A91-2EF78663813A}" type="presParOf" srcId="{3D1A393B-D8E7-475A-87EF-D2B153EE5940}" destId="{D8C4B7E4-4929-41EC-8184-7491A49B7C63}" srcOrd="1" destOrd="0" presId="urn:microsoft.com/office/officeart/2008/layout/VerticalCurvedList"/>
    <dgm:cxn modelId="{8E5B76F7-2BA5-4211-8446-3E94B592A656}" type="presParOf" srcId="{3D1A393B-D8E7-475A-87EF-D2B153EE5940}" destId="{6F4B1D41-9CDE-47AB-B49D-97444772C713}" srcOrd="2" destOrd="0" presId="urn:microsoft.com/office/officeart/2008/layout/VerticalCurvedList"/>
    <dgm:cxn modelId="{34352A1A-9085-4F36-8E3E-E40817B1339D}" type="presParOf" srcId="{3D1A393B-D8E7-475A-87EF-D2B153EE5940}" destId="{7386E550-EDFE-443E-BB9C-A59F149EDD56}" srcOrd="3" destOrd="0" presId="urn:microsoft.com/office/officeart/2008/layout/VerticalCurvedList"/>
    <dgm:cxn modelId="{CA7CE0BF-0F73-4F06-87B0-B682E0E48D19}" type="presParOf" srcId="{291390CB-150B-4820-BBBF-E2106A398254}" destId="{FC9C379E-EFB1-47CA-9CFB-27789401FAF3}" srcOrd="1" destOrd="0" presId="urn:microsoft.com/office/officeart/2008/layout/VerticalCurvedList"/>
    <dgm:cxn modelId="{6EEE6E9C-4906-4A13-824A-A5ED11081724}" type="presParOf" srcId="{291390CB-150B-4820-BBBF-E2106A398254}" destId="{8981DD95-1E3E-4C6F-A861-CBFC8102A8A6}" srcOrd="2" destOrd="0" presId="urn:microsoft.com/office/officeart/2008/layout/VerticalCurvedList"/>
    <dgm:cxn modelId="{28B5A8D6-8622-41E5-BC5E-2E4906B001EE}" type="presParOf" srcId="{8981DD95-1E3E-4C6F-A861-CBFC8102A8A6}" destId="{FF511C1F-EBF3-4023-88CC-2D9B72B30982}" srcOrd="0" destOrd="0" presId="urn:microsoft.com/office/officeart/2008/layout/VerticalCurvedList"/>
    <dgm:cxn modelId="{BBAA4813-D198-4C50-8A60-D7D7E6B725CD}" type="presParOf" srcId="{291390CB-150B-4820-BBBF-E2106A398254}" destId="{65907FD0-308A-4052-90CD-73DA03B904FE}" srcOrd="3" destOrd="0" presId="urn:microsoft.com/office/officeart/2008/layout/VerticalCurvedList"/>
    <dgm:cxn modelId="{B44275F2-8FC8-4BB3-B101-2BFB06226808}" type="presParOf" srcId="{291390CB-150B-4820-BBBF-E2106A398254}" destId="{AA3A7625-6607-4EC4-9946-CA3184CCF943}" srcOrd="4" destOrd="0" presId="urn:microsoft.com/office/officeart/2008/layout/VerticalCurvedList"/>
    <dgm:cxn modelId="{25B34EAA-B767-4E38-812A-EF498FA9F0A0}" type="presParOf" srcId="{AA3A7625-6607-4EC4-9946-CA3184CCF943}" destId="{AD7B8C51-8B4A-4CA5-AA72-D88A01DCCE0E}" srcOrd="0" destOrd="0" presId="urn:microsoft.com/office/officeart/2008/layout/VerticalCurvedList"/>
    <dgm:cxn modelId="{86ED6359-8F69-48DB-921F-3B86A30EE374}" type="presParOf" srcId="{291390CB-150B-4820-BBBF-E2106A398254}" destId="{708F4042-4A39-4DF7-9680-3B453D6A26C3}" srcOrd="5" destOrd="0" presId="urn:microsoft.com/office/officeart/2008/layout/VerticalCurvedList"/>
    <dgm:cxn modelId="{5DB5FE23-E646-4ECE-9AED-FCBFEF24A24D}" type="presParOf" srcId="{291390CB-150B-4820-BBBF-E2106A398254}" destId="{733B4418-0DE8-44B6-ACEF-8F3713442E03}" srcOrd="6" destOrd="0" presId="urn:microsoft.com/office/officeart/2008/layout/VerticalCurvedList"/>
    <dgm:cxn modelId="{0AE8ADED-90D9-4B30-BB8B-F0B5FFEAFDED}" type="presParOf" srcId="{733B4418-0DE8-44B6-ACEF-8F3713442E03}" destId="{1CEB3E3C-C431-4045-8CEF-F4806617F0D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095D99-8609-4F41-9986-87B1AAF74CDC}" type="doc">
      <dgm:prSet loTypeId="urn:microsoft.com/office/officeart/2005/8/layout/pyramid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88D8320-67C9-4041-8B62-B0CAB71B4608}">
      <dgm:prSet phldrT="[Text]"/>
      <dgm:spPr/>
      <dgm:t>
        <a:bodyPr/>
        <a:lstStyle/>
        <a:p>
          <a:r>
            <a:rPr lang="en-US" dirty="0"/>
            <a:t>Reasonable Accommodations</a:t>
          </a:r>
        </a:p>
      </dgm:t>
    </dgm:pt>
    <dgm:pt modelId="{C0400414-DB4D-4350-8A3A-CA5C3638F5CF}" type="parTrans" cxnId="{947A0581-AF7A-4F4A-9604-D6AE914A392E}">
      <dgm:prSet/>
      <dgm:spPr/>
      <dgm:t>
        <a:bodyPr/>
        <a:lstStyle/>
        <a:p>
          <a:endParaRPr lang="en-US"/>
        </a:p>
      </dgm:t>
    </dgm:pt>
    <dgm:pt modelId="{B8205BF8-8EAB-4AA6-AD8E-39D802FB861A}" type="sibTrans" cxnId="{947A0581-AF7A-4F4A-9604-D6AE914A392E}">
      <dgm:prSet/>
      <dgm:spPr/>
      <dgm:t>
        <a:bodyPr/>
        <a:lstStyle/>
        <a:p>
          <a:endParaRPr lang="en-US"/>
        </a:p>
      </dgm:t>
    </dgm:pt>
    <dgm:pt modelId="{DA49657F-17C5-4C30-BC28-0C51C234886C}">
      <dgm:prSet phldrT="[Text]"/>
      <dgm:spPr/>
      <dgm:t>
        <a:bodyPr/>
        <a:lstStyle/>
        <a:p>
          <a:r>
            <a:rPr lang="en-US" dirty="0"/>
            <a:t>Personal &amp; Confidential</a:t>
          </a:r>
        </a:p>
      </dgm:t>
    </dgm:pt>
    <dgm:pt modelId="{C5623A2B-5F75-4AEF-9315-76C46A7CCFC3}" type="parTrans" cxnId="{2D005698-B8B5-488B-9C77-82836C3A031F}">
      <dgm:prSet/>
      <dgm:spPr/>
      <dgm:t>
        <a:bodyPr/>
        <a:lstStyle/>
        <a:p>
          <a:endParaRPr lang="en-US"/>
        </a:p>
      </dgm:t>
    </dgm:pt>
    <dgm:pt modelId="{1AD989C8-5E2F-44F2-9157-83F21911533E}" type="sibTrans" cxnId="{2D005698-B8B5-488B-9C77-82836C3A031F}">
      <dgm:prSet/>
      <dgm:spPr/>
      <dgm:t>
        <a:bodyPr/>
        <a:lstStyle/>
        <a:p>
          <a:endParaRPr lang="en-US"/>
        </a:p>
      </dgm:t>
    </dgm:pt>
    <dgm:pt modelId="{474C7B1A-6320-46B2-9204-3861312BB7F5}">
      <dgm:prSet phldrT="[Text]"/>
      <dgm:spPr/>
      <dgm:t>
        <a:bodyPr/>
        <a:lstStyle/>
        <a:p>
          <a:r>
            <a:rPr lang="en-US" dirty="0"/>
            <a:t>Web Access</a:t>
          </a:r>
        </a:p>
      </dgm:t>
    </dgm:pt>
    <dgm:pt modelId="{75545883-9231-4B9F-A4FD-55BDE840F761}" type="parTrans" cxnId="{95CC186F-A41F-4D1D-8DC4-60A7F777953F}">
      <dgm:prSet/>
      <dgm:spPr/>
      <dgm:t>
        <a:bodyPr/>
        <a:lstStyle/>
        <a:p>
          <a:endParaRPr lang="en-US"/>
        </a:p>
      </dgm:t>
    </dgm:pt>
    <dgm:pt modelId="{E58D3AF8-FF8C-4197-B47B-9BA26D6AABA2}" type="sibTrans" cxnId="{95CC186F-A41F-4D1D-8DC4-60A7F777953F}">
      <dgm:prSet/>
      <dgm:spPr/>
      <dgm:t>
        <a:bodyPr/>
        <a:lstStyle/>
        <a:p>
          <a:endParaRPr lang="en-US"/>
        </a:p>
      </dgm:t>
    </dgm:pt>
    <dgm:pt modelId="{55096970-5E6F-4375-ABDD-4574D02DB1BC}">
      <dgm:prSet phldrT="[Text]"/>
      <dgm:spPr/>
      <dgm:t>
        <a:bodyPr/>
        <a:lstStyle/>
        <a:p>
          <a:r>
            <a:rPr lang="en-US" dirty="0"/>
            <a:t>Communications</a:t>
          </a:r>
        </a:p>
      </dgm:t>
    </dgm:pt>
    <dgm:pt modelId="{3BC951E0-FE4A-4E2A-BCFE-91C3B09ADE3B}" type="parTrans" cxnId="{D5E13937-77CF-4DBB-BC73-6F096D6462EC}">
      <dgm:prSet/>
      <dgm:spPr/>
      <dgm:t>
        <a:bodyPr/>
        <a:lstStyle/>
        <a:p>
          <a:endParaRPr lang="en-US"/>
        </a:p>
      </dgm:t>
    </dgm:pt>
    <dgm:pt modelId="{1A1E0675-545B-497A-9928-3ECD3D7DC604}" type="sibTrans" cxnId="{D5E13937-77CF-4DBB-BC73-6F096D6462EC}">
      <dgm:prSet/>
      <dgm:spPr/>
      <dgm:t>
        <a:bodyPr/>
        <a:lstStyle/>
        <a:p>
          <a:endParaRPr lang="en-US"/>
        </a:p>
      </dgm:t>
    </dgm:pt>
    <dgm:pt modelId="{7716ECF7-2437-4FE7-AA79-18A77A44AF7A}">
      <dgm:prSet phldrT="[Text]"/>
      <dgm:spPr/>
      <dgm:t>
        <a:bodyPr/>
        <a:lstStyle/>
        <a:p>
          <a:r>
            <a:rPr lang="en-US" dirty="0"/>
            <a:t>Timely</a:t>
          </a:r>
        </a:p>
      </dgm:t>
    </dgm:pt>
    <dgm:pt modelId="{D8C9B007-855C-4F5A-9A9B-D16CF5267BC5}" type="parTrans" cxnId="{52174C24-0C2E-453E-9827-1833B8F0E89D}">
      <dgm:prSet/>
      <dgm:spPr/>
      <dgm:t>
        <a:bodyPr/>
        <a:lstStyle/>
        <a:p>
          <a:endParaRPr lang="en-US"/>
        </a:p>
      </dgm:t>
    </dgm:pt>
    <dgm:pt modelId="{58689B8D-D106-4948-AFCA-D9EAB891894E}" type="sibTrans" cxnId="{52174C24-0C2E-453E-9827-1833B8F0E89D}">
      <dgm:prSet/>
      <dgm:spPr/>
      <dgm:t>
        <a:bodyPr/>
        <a:lstStyle/>
        <a:p>
          <a:endParaRPr lang="en-US"/>
        </a:p>
      </dgm:t>
    </dgm:pt>
    <dgm:pt modelId="{DCC9ED54-8EA4-47C7-9CDF-17A99BCDA721}" type="pres">
      <dgm:prSet presAssocID="{0B095D99-8609-4F41-9986-87B1AAF74CDC}" presName="compositeShape" presStyleCnt="0">
        <dgm:presLayoutVars>
          <dgm:dir/>
          <dgm:resizeHandles/>
        </dgm:presLayoutVars>
      </dgm:prSet>
      <dgm:spPr/>
    </dgm:pt>
    <dgm:pt modelId="{A73A5A79-9429-4743-BEBD-606E769F0064}" type="pres">
      <dgm:prSet presAssocID="{0B095D99-8609-4F41-9986-87B1AAF74CDC}" presName="pyramid" presStyleLbl="node1" presStyleIdx="0" presStyleCnt="1"/>
      <dgm:spPr/>
    </dgm:pt>
    <dgm:pt modelId="{DD79CED0-9529-4D75-8185-F21C91ECE114}" type="pres">
      <dgm:prSet presAssocID="{0B095D99-8609-4F41-9986-87B1AAF74CDC}" presName="theList" presStyleCnt="0"/>
      <dgm:spPr/>
    </dgm:pt>
    <dgm:pt modelId="{D89B6A01-698D-4558-813E-7F6901903BB1}" type="pres">
      <dgm:prSet presAssocID="{288D8320-67C9-4041-8B62-B0CAB71B4608}" presName="aNode" presStyleLbl="fgAcc1" presStyleIdx="0" presStyleCnt="5">
        <dgm:presLayoutVars>
          <dgm:bulletEnabled val="1"/>
        </dgm:presLayoutVars>
      </dgm:prSet>
      <dgm:spPr/>
    </dgm:pt>
    <dgm:pt modelId="{9543B32E-A0AC-428A-ADAE-B155AC1B188C}" type="pres">
      <dgm:prSet presAssocID="{288D8320-67C9-4041-8B62-B0CAB71B4608}" presName="aSpace" presStyleCnt="0"/>
      <dgm:spPr/>
    </dgm:pt>
    <dgm:pt modelId="{C66722FF-C74D-446D-9D79-845603C3B4FC}" type="pres">
      <dgm:prSet presAssocID="{DA49657F-17C5-4C30-BC28-0C51C234886C}" presName="aNode" presStyleLbl="fgAcc1" presStyleIdx="1" presStyleCnt="5">
        <dgm:presLayoutVars>
          <dgm:bulletEnabled val="1"/>
        </dgm:presLayoutVars>
      </dgm:prSet>
      <dgm:spPr/>
    </dgm:pt>
    <dgm:pt modelId="{AF3FE16C-78A2-4914-AA55-555001C1113A}" type="pres">
      <dgm:prSet presAssocID="{DA49657F-17C5-4C30-BC28-0C51C234886C}" presName="aSpace" presStyleCnt="0"/>
      <dgm:spPr/>
    </dgm:pt>
    <dgm:pt modelId="{C504D21C-2DDF-4B4E-BDFE-535D2AF0CA98}" type="pres">
      <dgm:prSet presAssocID="{474C7B1A-6320-46B2-9204-3861312BB7F5}" presName="aNode" presStyleLbl="fgAcc1" presStyleIdx="2" presStyleCnt="5">
        <dgm:presLayoutVars>
          <dgm:bulletEnabled val="1"/>
        </dgm:presLayoutVars>
      </dgm:prSet>
      <dgm:spPr/>
    </dgm:pt>
    <dgm:pt modelId="{2A3ACAB5-44DA-4DEF-A0A2-99AEE147B728}" type="pres">
      <dgm:prSet presAssocID="{474C7B1A-6320-46B2-9204-3861312BB7F5}" presName="aSpace" presStyleCnt="0"/>
      <dgm:spPr/>
    </dgm:pt>
    <dgm:pt modelId="{2BC76DE9-3742-4E86-A8D6-45E4A042E225}" type="pres">
      <dgm:prSet presAssocID="{55096970-5E6F-4375-ABDD-4574D02DB1BC}" presName="aNode" presStyleLbl="fgAcc1" presStyleIdx="3" presStyleCnt="5">
        <dgm:presLayoutVars>
          <dgm:bulletEnabled val="1"/>
        </dgm:presLayoutVars>
      </dgm:prSet>
      <dgm:spPr/>
    </dgm:pt>
    <dgm:pt modelId="{5D3870CE-BDC4-474B-8622-CE3F76A979C3}" type="pres">
      <dgm:prSet presAssocID="{55096970-5E6F-4375-ABDD-4574D02DB1BC}" presName="aSpace" presStyleCnt="0"/>
      <dgm:spPr/>
    </dgm:pt>
    <dgm:pt modelId="{EEFC69E2-DA21-4A2A-A64D-603DC93C6BBD}" type="pres">
      <dgm:prSet presAssocID="{7716ECF7-2437-4FE7-AA79-18A77A44AF7A}" presName="aNode" presStyleLbl="fgAcc1" presStyleIdx="4" presStyleCnt="5">
        <dgm:presLayoutVars>
          <dgm:bulletEnabled val="1"/>
        </dgm:presLayoutVars>
      </dgm:prSet>
      <dgm:spPr/>
    </dgm:pt>
    <dgm:pt modelId="{8BCF9F41-B3F1-4B97-B729-10F08ACECC93}" type="pres">
      <dgm:prSet presAssocID="{7716ECF7-2437-4FE7-AA79-18A77A44AF7A}" presName="aSpace" presStyleCnt="0"/>
      <dgm:spPr/>
    </dgm:pt>
  </dgm:ptLst>
  <dgm:cxnLst>
    <dgm:cxn modelId="{52174C24-0C2E-453E-9827-1833B8F0E89D}" srcId="{0B095D99-8609-4F41-9986-87B1AAF74CDC}" destId="{7716ECF7-2437-4FE7-AA79-18A77A44AF7A}" srcOrd="4" destOrd="0" parTransId="{D8C9B007-855C-4F5A-9A9B-D16CF5267BC5}" sibTransId="{58689B8D-D106-4948-AFCA-D9EAB891894E}"/>
    <dgm:cxn modelId="{D5E13937-77CF-4DBB-BC73-6F096D6462EC}" srcId="{0B095D99-8609-4F41-9986-87B1AAF74CDC}" destId="{55096970-5E6F-4375-ABDD-4574D02DB1BC}" srcOrd="3" destOrd="0" parTransId="{3BC951E0-FE4A-4E2A-BCFE-91C3B09ADE3B}" sibTransId="{1A1E0675-545B-497A-9928-3ECD3D7DC604}"/>
    <dgm:cxn modelId="{86428442-EFF3-4209-93F2-6E5CDDD3888E}" type="presOf" srcId="{0B095D99-8609-4F41-9986-87B1AAF74CDC}" destId="{DCC9ED54-8EA4-47C7-9CDF-17A99BCDA721}" srcOrd="0" destOrd="0" presId="urn:microsoft.com/office/officeart/2005/8/layout/pyramid2"/>
    <dgm:cxn modelId="{066C7E4D-93F8-4C46-99CF-AC51097FBD37}" type="presOf" srcId="{DA49657F-17C5-4C30-BC28-0C51C234886C}" destId="{C66722FF-C74D-446D-9D79-845603C3B4FC}" srcOrd="0" destOrd="0" presId="urn:microsoft.com/office/officeart/2005/8/layout/pyramid2"/>
    <dgm:cxn modelId="{95CC186F-A41F-4D1D-8DC4-60A7F777953F}" srcId="{0B095D99-8609-4F41-9986-87B1AAF74CDC}" destId="{474C7B1A-6320-46B2-9204-3861312BB7F5}" srcOrd="2" destOrd="0" parTransId="{75545883-9231-4B9F-A4FD-55BDE840F761}" sibTransId="{E58D3AF8-FF8C-4197-B47B-9BA26D6AABA2}"/>
    <dgm:cxn modelId="{947A0581-AF7A-4F4A-9604-D6AE914A392E}" srcId="{0B095D99-8609-4F41-9986-87B1AAF74CDC}" destId="{288D8320-67C9-4041-8B62-B0CAB71B4608}" srcOrd="0" destOrd="0" parTransId="{C0400414-DB4D-4350-8A3A-CA5C3638F5CF}" sibTransId="{B8205BF8-8EAB-4AA6-AD8E-39D802FB861A}"/>
    <dgm:cxn modelId="{87C7C485-AE02-4F65-9D52-8C83D7E5ECB4}" type="presOf" srcId="{288D8320-67C9-4041-8B62-B0CAB71B4608}" destId="{D89B6A01-698D-4558-813E-7F6901903BB1}" srcOrd="0" destOrd="0" presId="urn:microsoft.com/office/officeart/2005/8/layout/pyramid2"/>
    <dgm:cxn modelId="{2D005698-B8B5-488B-9C77-82836C3A031F}" srcId="{0B095D99-8609-4F41-9986-87B1AAF74CDC}" destId="{DA49657F-17C5-4C30-BC28-0C51C234886C}" srcOrd="1" destOrd="0" parTransId="{C5623A2B-5F75-4AEF-9315-76C46A7CCFC3}" sibTransId="{1AD989C8-5E2F-44F2-9157-83F21911533E}"/>
    <dgm:cxn modelId="{363D90A7-B6A4-4A57-A198-98B1E3C4FFFE}" type="presOf" srcId="{7716ECF7-2437-4FE7-AA79-18A77A44AF7A}" destId="{EEFC69E2-DA21-4A2A-A64D-603DC93C6BBD}" srcOrd="0" destOrd="0" presId="urn:microsoft.com/office/officeart/2005/8/layout/pyramid2"/>
    <dgm:cxn modelId="{182950AE-56FD-4195-9966-E645682D5011}" type="presOf" srcId="{474C7B1A-6320-46B2-9204-3861312BB7F5}" destId="{C504D21C-2DDF-4B4E-BDFE-535D2AF0CA98}" srcOrd="0" destOrd="0" presId="urn:microsoft.com/office/officeart/2005/8/layout/pyramid2"/>
    <dgm:cxn modelId="{18455ECD-B1DB-4805-884B-F2CAB5D4B086}" type="presOf" srcId="{55096970-5E6F-4375-ABDD-4574D02DB1BC}" destId="{2BC76DE9-3742-4E86-A8D6-45E4A042E225}" srcOrd="0" destOrd="0" presId="urn:microsoft.com/office/officeart/2005/8/layout/pyramid2"/>
    <dgm:cxn modelId="{5B2424BC-23C2-4107-A5B3-953F032F47E0}" type="presParOf" srcId="{DCC9ED54-8EA4-47C7-9CDF-17A99BCDA721}" destId="{A73A5A79-9429-4743-BEBD-606E769F0064}" srcOrd="0" destOrd="0" presId="urn:microsoft.com/office/officeart/2005/8/layout/pyramid2"/>
    <dgm:cxn modelId="{AFD8A035-A976-4315-A675-2050DF4A591A}" type="presParOf" srcId="{DCC9ED54-8EA4-47C7-9CDF-17A99BCDA721}" destId="{DD79CED0-9529-4D75-8185-F21C91ECE114}" srcOrd="1" destOrd="0" presId="urn:microsoft.com/office/officeart/2005/8/layout/pyramid2"/>
    <dgm:cxn modelId="{123014C2-6C1D-404E-84B9-C6F025D6B609}" type="presParOf" srcId="{DD79CED0-9529-4D75-8185-F21C91ECE114}" destId="{D89B6A01-698D-4558-813E-7F6901903BB1}" srcOrd="0" destOrd="0" presId="urn:microsoft.com/office/officeart/2005/8/layout/pyramid2"/>
    <dgm:cxn modelId="{C308CCEE-75C2-4DE7-9697-19A18481D3A5}" type="presParOf" srcId="{DD79CED0-9529-4D75-8185-F21C91ECE114}" destId="{9543B32E-A0AC-428A-ADAE-B155AC1B188C}" srcOrd="1" destOrd="0" presId="urn:microsoft.com/office/officeart/2005/8/layout/pyramid2"/>
    <dgm:cxn modelId="{C31B29A7-FFF0-456C-BEFD-597C5FA31033}" type="presParOf" srcId="{DD79CED0-9529-4D75-8185-F21C91ECE114}" destId="{C66722FF-C74D-446D-9D79-845603C3B4FC}" srcOrd="2" destOrd="0" presId="urn:microsoft.com/office/officeart/2005/8/layout/pyramid2"/>
    <dgm:cxn modelId="{BCC80428-8434-4D69-84B0-C427C7E06A34}" type="presParOf" srcId="{DD79CED0-9529-4D75-8185-F21C91ECE114}" destId="{AF3FE16C-78A2-4914-AA55-555001C1113A}" srcOrd="3" destOrd="0" presId="urn:microsoft.com/office/officeart/2005/8/layout/pyramid2"/>
    <dgm:cxn modelId="{F0D2AA40-DB49-419D-9050-4E392C26D130}" type="presParOf" srcId="{DD79CED0-9529-4D75-8185-F21C91ECE114}" destId="{C504D21C-2DDF-4B4E-BDFE-535D2AF0CA98}" srcOrd="4" destOrd="0" presId="urn:microsoft.com/office/officeart/2005/8/layout/pyramid2"/>
    <dgm:cxn modelId="{AC2975CF-DE75-4AB5-B810-76CE70DAF619}" type="presParOf" srcId="{DD79CED0-9529-4D75-8185-F21C91ECE114}" destId="{2A3ACAB5-44DA-4DEF-A0A2-99AEE147B728}" srcOrd="5" destOrd="0" presId="urn:microsoft.com/office/officeart/2005/8/layout/pyramid2"/>
    <dgm:cxn modelId="{689FE4F7-120C-4EC4-AA82-E8F55FAEAF42}" type="presParOf" srcId="{DD79CED0-9529-4D75-8185-F21C91ECE114}" destId="{2BC76DE9-3742-4E86-A8D6-45E4A042E225}" srcOrd="6" destOrd="0" presId="urn:microsoft.com/office/officeart/2005/8/layout/pyramid2"/>
    <dgm:cxn modelId="{DFD5A33D-82FA-4B95-B5DB-4CF3C6A393A0}" type="presParOf" srcId="{DD79CED0-9529-4D75-8185-F21C91ECE114}" destId="{5D3870CE-BDC4-474B-8622-CE3F76A979C3}" srcOrd="7" destOrd="0" presId="urn:microsoft.com/office/officeart/2005/8/layout/pyramid2"/>
    <dgm:cxn modelId="{4A3E6FCC-BB05-4D2A-AA44-9CC1FF5B3973}" type="presParOf" srcId="{DD79CED0-9529-4D75-8185-F21C91ECE114}" destId="{EEFC69E2-DA21-4A2A-A64D-603DC93C6BBD}" srcOrd="8" destOrd="0" presId="urn:microsoft.com/office/officeart/2005/8/layout/pyramid2"/>
    <dgm:cxn modelId="{1C93D61F-8246-4C7D-8962-10CD7CB9035C}" type="presParOf" srcId="{DD79CED0-9529-4D75-8185-F21C91ECE114}" destId="{8BCF9F41-B3F1-4B97-B729-10F08ACECC93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B095D99-8609-4F41-9986-87B1AAF74CDC}" type="doc">
      <dgm:prSet loTypeId="urn:microsoft.com/office/officeart/2005/8/layout/pyramid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88D8320-67C9-4041-8B62-B0CAB71B4608}">
      <dgm:prSet phldrT="[Text]"/>
      <dgm:spPr/>
      <dgm:t>
        <a:bodyPr/>
        <a:lstStyle/>
        <a:p>
          <a:endParaRPr lang="en-US" dirty="0">
            <a:solidFill>
              <a:srgbClr val="FF0000"/>
            </a:solidFill>
          </a:endParaRPr>
        </a:p>
      </dgm:t>
    </dgm:pt>
    <dgm:pt modelId="{C0400414-DB4D-4350-8A3A-CA5C3638F5CF}" type="parTrans" cxnId="{947A0581-AF7A-4F4A-9604-D6AE914A392E}">
      <dgm:prSet/>
      <dgm:spPr/>
      <dgm:t>
        <a:bodyPr/>
        <a:lstStyle/>
        <a:p>
          <a:endParaRPr lang="en-US"/>
        </a:p>
      </dgm:t>
    </dgm:pt>
    <dgm:pt modelId="{B8205BF8-8EAB-4AA6-AD8E-39D802FB861A}" type="sibTrans" cxnId="{947A0581-AF7A-4F4A-9604-D6AE914A392E}">
      <dgm:prSet/>
      <dgm:spPr/>
      <dgm:t>
        <a:bodyPr/>
        <a:lstStyle/>
        <a:p>
          <a:endParaRPr lang="en-US"/>
        </a:p>
      </dgm:t>
    </dgm:pt>
    <dgm:pt modelId="{DA49657F-17C5-4C30-BC28-0C51C234886C}">
      <dgm:prSet phldrT="[Text]" custT="1"/>
      <dgm:spPr/>
      <dgm:t>
        <a:bodyPr/>
        <a:lstStyle/>
        <a:p>
          <a:r>
            <a:rPr lang="en-US" sz="2100" dirty="0"/>
            <a:t>Personal &amp; Confidential</a:t>
          </a:r>
        </a:p>
      </dgm:t>
    </dgm:pt>
    <dgm:pt modelId="{C5623A2B-5F75-4AEF-9315-76C46A7CCFC3}" type="parTrans" cxnId="{2D005698-B8B5-488B-9C77-82836C3A031F}">
      <dgm:prSet/>
      <dgm:spPr/>
      <dgm:t>
        <a:bodyPr/>
        <a:lstStyle/>
        <a:p>
          <a:endParaRPr lang="en-US"/>
        </a:p>
      </dgm:t>
    </dgm:pt>
    <dgm:pt modelId="{1AD989C8-5E2F-44F2-9157-83F21911533E}" type="sibTrans" cxnId="{2D005698-B8B5-488B-9C77-82836C3A031F}">
      <dgm:prSet/>
      <dgm:spPr/>
      <dgm:t>
        <a:bodyPr/>
        <a:lstStyle/>
        <a:p>
          <a:endParaRPr lang="en-US"/>
        </a:p>
      </dgm:t>
    </dgm:pt>
    <dgm:pt modelId="{474C7B1A-6320-46B2-9204-3861312BB7F5}">
      <dgm:prSet phldrT="[Text]"/>
      <dgm:spPr/>
      <dgm:t>
        <a:bodyPr/>
        <a:lstStyle/>
        <a:p>
          <a:endParaRPr lang="en-US" dirty="0">
            <a:solidFill>
              <a:srgbClr val="FF0000"/>
            </a:solidFill>
          </a:endParaRPr>
        </a:p>
      </dgm:t>
    </dgm:pt>
    <dgm:pt modelId="{75545883-9231-4B9F-A4FD-55BDE840F761}" type="parTrans" cxnId="{95CC186F-A41F-4D1D-8DC4-60A7F777953F}">
      <dgm:prSet/>
      <dgm:spPr/>
      <dgm:t>
        <a:bodyPr/>
        <a:lstStyle/>
        <a:p>
          <a:endParaRPr lang="en-US"/>
        </a:p>
      </dgm:t>
    </dgm:pt>
    <dgm:pt modelId="{E58D3AF8-FF8C-4197-B47B-9BA26D6AABA2}" type="sibTrans" cxnId="{95CC186F-A41F-4D1D-8DC4-60A7F777953F}">
      <dgm:prSet/>
      <dgm:spPr/>
      <dgm:t>
        <a:bodyPr/>
        <a:lstStyle/>
        <a:p>
          <a:endParaRPr lang="en-US"/>
        </a:p>
      </dgm:t>
    </dgm:pt>
    <dgm:pt modelId="{55096970-5E6F-4375-ABDD-4574D02DB1BC}">
      <dgm:prSet phldrT="[Text]" custT="1"/>
      <dgm:spPr/>
      <dgm:t>
        <a:bodyPr/>
        <a:lstStyle/>
        <a:p>
          <a:r>
            <a:rPr lang="en-US" sz="2100" dirty="0"/>
            <a:t>Communications</a:t>
          </a:r>
        </a:p>
      </dgm:t>
    </dgm:pt>
    <dgm:pt modelId="{3BC951E0-FE4A-4E2A-BCFE-91C3B09ADE3B}" type="parTrans" cxnId="{D5E13937-77CF-4DBB-BC73-6F096D6462EC}">
      <dgm:prSet/>
      <dgm:spPr/>
      <dgm:t>
        <a:bodyPr/>
        <a:lstStyle/>
        <a:p>
          <a:endParaRPr lang="en-US"/>
        </a:p>
      </dgm:t>
    </dgm:pt>
    <dgm:pt modelId="{1A1E0675-545B-497A-9928-3ECD3D7DC604}" type="sibTrans" cxnId="{D5E13937-77CF-4DBB-BC73-6F096D6462EC}">
      <dgm:prSet/>
      <dgm:spPr/>
      <dgm:t>
        <a:bodyPr/>
        <a:lstStyle/>
        <a:p>
          <a:endParaRPr lang="en-US"/>
        </a:p>
      </dgm:t>
    </dgm:pt>
    <dgm:pt modelId="{7716ECF7-2437-4FE7-AA79-18A77A44AF7A}">
      <dgm:prSet phldrT="[Text]" custT="1"/>
      <dgm:spPr/>
      <dgm:t>
        <a:bodyPr/>
        <a:lstStyle/>
        <a:p>
          <a:r>
            <a:rPr lang="en-US" sz="2100" dirty="0"/>
            <a:t>Timely</a:t>
          </a:r>
        </a:p>
      </dgm:t>
    </dgm:pt>
    <dgm:pt modelId="{D8C9B007-855C-4F5A-9A9B-D16CF5267BC5}" type="parTrans" cxnId="{52174C24-0C2E-453E-9827-1833B8F0E89D}">
      <dgm:prSet/>
      <dgm:spPr/>
      <dgm:t>
        <a:bodyPr/>
        <a:lstStyle/>
        <a:p>
          <a:endParaRPr lang="en-US"/>
        </a:p>
      </dgm:t>
    </dgm:pt>
    <dgm:pt modelId="{58689B8D-D106-4948-AFCA-D9EAB891894E}" type="sibTrans" cxnId="{52174C24-0C2E-453E-9827-1833B8F0E89D}">
      <dgm:prSet/>
      <dgm:spPr/>
      <dgm:t>
        <a:bodyPr/>
        <a:lstStyle/>
        <a:p>
          <a:endParaRPr lang="en-US"/>
        </a:p>
      </dgm:t>
    </dgm:pt>
    <dgm:pt modelId="{DCC9ED54-8EA4-47C7-9CDF-17A99BCDA721}" type="pres">
      <dgm:prSet presAssocID="{0B095D99-8609-4F41-9986-87B1AAF74CDC}" presName="compositeShape" presStyleCnt="0">
        <dgm:presLayoutVars>
          <dgm:dir/>
          <dgm:resizeHandles/>
        </dgm:presLayoutVars>
      </dgm:prSet>
      <dgm:spPr/>
    </dgm:pt>
    <dgm:pt modelId="{A73A5A79-9429-4743-BEBD-606E769F0064}" type="pres">
      <dgm:prSet presAssocID="{0B095D99-8609-4F41-9986-87B1AAF74CDC}" presName="pyramid" presStyleLbl="node1" presStyleIdx="0" presStyleCnt="1"/>
      <dgm:spPr/>
    </dgm:pt>
    <dgm:pt modelId="{DD79CED0-9529-4D75-8185-F21C91ECE114}" type="pres">
      <dgm:prSet presAssocID="{0B095D99-8609-4F41-9986-87B1AAF74CDC}" presName="theList" presStyleCnt="0"/>
      <dgm:spPr/>
    </dgm:pt>
    <dgm:pt modelId="{D89B6A01-698D-4558-813E-7F6901903BB1}" type="pres">
      <dgm:prSet presAssocID="{288D8320-67C9-4041-8B62-B0CAB71B4608}" presName="aNode" presStyleLbl="fgAcc1" presStyleIdx="0" presStyleCnt="5">
        <dgm:presLayoutVars>
          <dgm:bulletEnabled val="1"/>
        </dgm:presLayoutVars>
      </dgm:prSet>
      <dgm:spPr/>
    </dgm:pt>
    <dgm:pt modelId="{9543B32E-A0AC-428A-ADAE-B155AC1B188C}" type="pres">
      <dgm:prSet presAssocID="{288D8320-67C9-4041-8B62-B0CAB71B4608}" presName="aSpace" presStyleCnt="0"/>
      <dgm:spPr/>
    </dgm:pt>
    <dgm:pt modelId="{C66722FF-C74D-446D-9D79-845603C3B4FC}" type="pres">
      <dgm:prSet presAssocID="{DA49657F-17C5-4C30-BC28-0C51C234886C}" presName="aNode" presStyleLbl="fgAcc1" presStyleIdx="1" presStyleCnt="5">
        <dgm:presLayoutVars>
          <dgm:bulletEnabled val="1"/>
        </dgm:presLayoutVars>
      </dgm:prSet>
      <dgm:spPr/>
    </dgm:pt>
    <dgm:pt modelId="{AF3FE16C-78A2-4914-AA55-555001C1113A}" type="pres">
      <dgm:prSet presAssocID="{DA49657F-17C5-4C30-BC28-0C51C234886C}" presName="aSpace" presStyleCnt="0"/>
      <dgm:spPr/>
    </dgm:pt>
    <dgm:pt modelId="{C504D21C-2DDF-4B4E-BDFE-535D2AF0CA98}" type="pres">
      <dgm:prSet presAssocID="{474C7B1A-6320-46B2-9204-3861312BB7F5}" presName="aNode" presStyleLbl="fgAcc1" presStyleIdx="2" presStyleCnt="5">
        <dgm:presLayoutVars>
          <dgm:bulletEnabled val="1"/>
        </dgm:presLayoutVars>
      </dgm:prSet>
      <dgm:spPr/>
    </dgm:pt>
    <dgm:pt modelId="{2A3ACAB5-44DA-4DEF-A0A2-99AEE147B728}" type="pres">
      <dgm:prSet presAssocID="{474C7B1A-6320-46B2-9204-3861312BB7F5}" presName="aSpace" presStyleCnt="0"/>
      <dgm:spPr/>
    </dgm:pt>
    <dgm:pt modelId="{2BC76DE9-3742-4E86-A8D6-45E4A042E225}" type="pres">
      <dgm:prSet presAssocID="{55096970-5E6F-4375-ABDD-4574D02DB1BC}" presName="aNode" presStyleLbl="fgAcc1" presStyleIdx="3" presStyleCnt="5">
        <dgm:presLayoutVars>
          <dgm:bulletEnabled val="1"/>
        </dgm:presLayoutVars>
      </dgm:prSet>
      <dgm:spPr/>
    </dgm:pt>
    <dgm:pt modelId="{5D3870CE-BDC4-474B-8622-CE3F76A979C3}" type="pres">
      <dgm:prSet presAssocID="{55096970-5E6F-4375-ABDD-4574D02DB1BC}" presName="aSpace" presStyleCnt="0"/>
      <dgm:spPr/>
    </dgm:pt>
    <dgm:pt modelId="{EEFC69E2-DA21-4A2A-A64D-603DC93C6BBD}" type="pres">
      <dgm:prSet presAssocID="{7716ECF7-2437-4FE7-AA79-18A77A44AF7A}" presName="aNode" presStyleLbl="fgAcc1" presStyleIdx="4" presStyleCnt="5">
        <dgm:presLayoutVars>
          <dgm:bulletEnabled val="1"/>
        </dgm:presLayoutVars>
      </dgm:prSet>
      <dgm:spPr/>
    </dgm:pt>
    <dgm:pt modelId="{8BCF9F41-B3F1-4B97-B729-10F08ACECC93}" type="pres">
      <dgm:prSet presAssocID="{7716ECF7-2437-4FE7-AA79-18A77A44AF7A}" presName="aSpace" presStyleCnt="0"/>
      <dgm:spPr/>
    </dgm:pt>
  </dgm:ptLst>
  <dgm:cxnLst>
    <dgm:cxn modelId="{52174C24-0C2E-453E-9827-1833B8F0E89D}" srcId="{0B095D99-8609-4F41-9986-87B1AAF74CDC}" destId="{7716ECF7-2437-4FE7-AA79-18A77A44AF7A}" srcOrd="4" destOrd="0" parTransId="{D8C9B007-855C-4F5A-9A9B-D16CF5267BC5}" sibTransId="{58689B8D-D106-4948-AFCA-D9EAB891894E}"/>
    <dgm:cxn modelId="{D5E13937-77CF-4DBB-BC73-6F096D6462EC}" srcId="{0B095D99-8609-4F41-9986-87B1AAF74CDC}" destId="{55096970-5E6F-4375-ABDD-4574D02DB1BC}" srcOrd="3" destOrd="0" parTransId="{3BC951E0-FE4A-4E2A-BCFE-91C3B09ADE3B}" sibTransId="{1A1E0675-545B-497A-9928-3ECD3D7DC604}"/>
    <dgm:cxn modelId="{86428442-EFF3-4209-93F2-6E5CDDD3888E}" type="presOf" srcId="{0B095D99-8609-4F41-9986-87B1AAF74CDC}" destId="{DCC9ED54-8EA4-47C7-9CDF-17A99BCDA721}" srcOrd="0" destOrd="0" presId="urn:microsoft.com/office/officeart/2005/8/layout/pyramid2"/>
    <dgm:cxn modelId="{066C7E4D-93F8-4C46-99CF-AC51097FBD37}" type="presOf" srcId="{DA49657F-17C5-4C30-BC28-0C51C234886C}" destId="{C66722FF-C74D-446D-9D79-845603C3B4FC}" srcOrd="0" destOrd="0" presId="urn:microsoft.com/office/officeart/2005/8/layout/pyramid2"/>
    <dgm:cxn modelId="{95CC186F-A41F-4D1D-8DC4-60A7F777953F}" srcId="{0B095D99-8609-4F41-9986-87B1AAF74CDC}" destId="{474C7B1A-6320-46B2-9204-3861312BB7F5}" srcOrd="2" destOrd="0" parTransId="{75545883-9231-4B9F-A4FD-55BDE840F761}" sibTransId="{E58D3AF8-FF8C-4197-B47B-9BA26D6AABA2}"/>
    <dgm:cxn modelId="{947A0581-AF7A-4F4A-9604-D6AE914A392E}" srcId="{0B095D99-8609-4F41-9986-87B1AAF74CDC}" destId="{288D8320-67C9-4041-8B62-B0CAB71B4608}" srcOrd="0" destOrd="0" parTransId="{C0400414-DB4D-4350-8A3A-CA5C3638F5CF}" sibTransId="{B8205BF8-8EAB-4AA6-AD8E-39D802FB861A}"/>
    <dgm:cxn modelId="{87C7C485-AE02-4F65-9D52-8C83D7E5ECB4}" type="presOf" srcId="{288D8320-67C9-4041-8B62-B0CAB71B4608}" destId="{D89B6A01-698D-4558-813E-7F6901903BB1}" srcOrd="0" destOrd="0" presId="urn:microsoft.com/office/officeart/2005/8/layout/pyramid2"/>
    <dgm:cxn modelId="{2D005698-B8B5-488B-9C77-82836C3A031F}" srcId="{0B095D99-8609-4F41-9986-87B1AAF74CDC}" destId="{DA49657F-17C5-4C30-BC28-0C51C234886C}" srcOrd="1" destOrd="0" parTransId="{C5623A2B-5F75-4AEF-9315-76C46A7CCFC3}" sibTransId="{1AD989C8-5E2F-44F2-9157-83F21911533E}"/>
    <dgm:cxn modelId="{363D90A7-B6A4-4A57-A198-98B1E3C4FFFE}" type="presOf" srcId="{7716ECF7-2437-4FE7-AA79-18A77A44AF7A}" destId="{EEFC69E2-DA21-4A2A-A64D-603DC93C6BBD}" srcOrd="0" destOrd="0" presId="urn:microsoft.com/office/officeart/2005/8/layout/pyramid2"/>
    <dgm:cxn modelId="{182950AE-56FD-4195-9966-E645682D5011}" type="presOf" srcId="{474C7B1A-6320-46B2-9204-3861312BB7F5}" destId="{C504D21C-2DDF-4B4E-BDFE-535D2AF0CA98}" srcOrd="0" destOrd="0" presId="urn:microsoft.com/office/officeart/2005/8/layout/pyramid2"/>
    <dgm:cxn modelId="{18455ECD-B1DB-4805-884B-F2CAB5D4B086}" type="presOf" srcId="{55096970-5E6F-4375-ABDD-4574D02DB1BC}" destId="{2BC76DE9-3742-4E86-A8D6-45E4A042E225}" srcOrd="0" destOrd="0" presId="urn:microsoft.com/office/officeart/2005/8/layout/pyramid2"/>
    <dgm:cxn modelId="{5B2424BC-23C2-4107-A5B3-953F032F47E0}" type="presParOf" srcId="{DCC9ED54-8EA4-47C7-9CDF-17A99BCDA721}" destId="{A73A5A79-9429-4743-BEBD-606E769F0064}" srcOrd="0" destOrd="0" presId="urn:microsoft.com/office/officeart/2005/8/layout/pyramid2"/>
    <dgm:cxn modelId="{AFD8A035-A976-4315-A675-2050DF4A591A}" type="presParOf" srcId="{DCC9ED54-8EA4-47C7-9CDF-17A99BCDA721}" destId="{DD79CED0-9529-4D75-8185-F21C91ECE114}" srcOrd="1" destOrd="0" presId="urn:microsoft.com/office/officeart/2005/8/layout/pyramid2"/>
    <dgm:cxn modelId="{123014C2-6C1D-404E-84B9-C6F025D6B609}" type="presParOf" srcId="{DD79CED0-9529-4D75-8185-F21C91ECE114}" destId="{D89B6A01-698D-4558-813E-7F6901903BB1}" srcOrd="0" destOrd="0" presId="urn:microsoft.com/office/officeart/2005/8/layout/pyramid2"/>
    <dgm:cxn modelId="{C308CCEE-75C2-4DE7-9697-19A18481D3A5}" type="presParOf" srcId="{DD79CED0-9529-4D75-8185-F21C91ECE114}" destId="{9543B32E-A0AC-428A-ADAE-B155AC1B188C}" srcOrd="1" destOrd="0" presId="urn:microsoft.com/office/officeart/2005/8/layout/pyramid2"/>
    <dgm:cxn modelId="{C31B29A7-FFF0-456C-BEFD-597C5FA31033}" type="presParOf" srcId="{DD79CED0-9529-4D75-8185-F21C91ECE114}" destId="{C66722FF-C74D-446D-9D79-845603C3B4FC}" srcOrd="2" destOrd="0" presId="urn:microsoft.com/office/officeart/2005/8/layout/pyramid2"/>
    <dgm:cxn modelId="{BCC80428-8434-4D69-84B0-C427C7E06A34}" type="presParOf" srcId="{DD79CED0-9529-4D75-8185-F21C91ECE114}" destId="{AF3FE16C-78A2-4914-AA55-555001C1113A}" srcOrd="3" destOrd="0" presId="urn:microsoft.com/office/officeart/2005/8/layout/pyramid2"/>
    <dgm:cxn modelId="{F0D2AA40-DB49-419D-9050-4E392C26D130}" type="presParOf" srcId="{DD79CED0-9529-4D75-8185-F21C91ECE114}" destId="{C504D21C-2DDF-4B4E-BDFE-535D2AF0CA98}" srcOrd="4" destOrd="0" presId="urn:microsoft.com/office/officeart/2005/8/layout/pyramid2"/>
    <dgm:cxn modelId="{AC2975CF-DE75-4AB5-B810-76CE70DAF619}" type="presParOf" srcId="{DD79CED0-9529-4D75-8185-F21C91ECE114}" destId="{2A3ACAB5-44DA-4DEF-A0A2-99AEE147B728}" srcOrd="5" destOrd="0" presId="urn:microsoft.com/office/officeart/2005/8/layout/pyramid2"/>
    <dgm:cxn modelId="{689FE4F7-120C-4EC4-AA82-E8F55FAEAF42}" type="presParOf" srcId="{DD79CED0-9529-4D75-8185-F21C91ECE114}" destId="{2BC76DE9-3742-4E86-A8D6-45E4A042E225}" srcOrd="6" destOrd="0" presId="urn:microsoft.com/office/officeart/2005/8/layout/pyramid2"/>
    <dgm:cxn modelId="{DFD5A33D-82FA-4B95-B5DB-4CF3C6A393A0}" type="presParOf" srcId="{DD79CED0-9529-4D75-8185-F21C91ECE114}" destId="{5D3870CE-BDC4-474B-8622-CE3F76A979C3}" srcOrd="7" destOrd="0" presId="urn:microsoft.com/office/officeart/2005/8/layout/pyramid2"/>
    <dgm:cxn modelId="{4A3E6FCC-BB05-4D2A-AA44-9CC1FF5B3973}" type="presParOf" srcId="{DD79CED0-9529-4D75-8185-F21C91ECE114}" destId="{EEFC69E2-DA21-4A2A-A64D-603DC93C6BBD}" srcOrd="8" destOrd="0" presId="urn:microsoft.com/office/officeart/2005/8/layout/pyramid2"/>
    <dgm:cxn modelId="{1C93D61F-8246-4C7D-8962-10CD7CB9035C}" type="presParOf" srcId="{DD79CED0-9529-4D75-8185-F21C91ECE114}" destId="{8BCF9F41-B3F1-4B97-B729-10F08ACECC93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07DF3E8-DFBA-484A-A290-84545E79E455}" type="doc">
      <dgm:prSet loTypeId="urn:microsoft.com/office/officeart/2005/8/layout/hList7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B22C345-CEE2-4E9D-80FF-8E0F5F2001F8}">
      <dgm:prSet phldrT="[Text]"/>
      <dgm:spPr/>
      <dgm:t>
        <a:bodyPr/>
        <a:lstStyle/>
        <a:p>
          <a:r>
            <a:rPr lang="en-US" dirty="0"/>
            <a:t>Lifestyle</a:t>
          </a:r>
        </a:p>
      </dgm:t>
    </dgm:pt>
    <dgm:pt modelId="{7B009C66-7466-436D-9666-1BC49CC3B254}" type="parTrans" cxnId="{359768A9-EE47-4D03-89FC-49355DA1AF11}">
      <dgm:prSet/>
      <dgm:spPr/>
      <dgm:t>
        <a:bodyPr/>
        <a:lstStyle/>
        <a:p>
          <a:endParaRPr lang="en-US"/>
        </a:p>
      </dgm:t>
    </dgm:pt>
    <dgm:pt modelId="{33DC1C64-AEDF-43DD-8F09-B19E2C7D11E1}" type="sibTrans" cxnId="{359768A9-EE47-4D03-89FC-49355DA1AF11}">
      <dgm:prSet/>
      <dgm:spPr/>
      <dgm:t>
        <a:bodyPr/>
        <a:lstStyle/>
        <a:p>
          <a:endParaRPr lang="en-US"/>
        </a:p>
      </dgm:t>
    </dgm:pt>
    <dgm:pt modelId="{00F18FBF-2518-4BC0-BDE5-6D5972539CBE}">
      <dgm:prSet phldrT="[Text]"/>
      <dgm:spPr/>
      <dgm:t>
        <a:bodyPr/>
        <a:lstStyle/>
        <a:p>
          <a:r>
            <a:rPr lang="en-US" dirty="0"/>
            <a:t>Diabetes</a:t>
          </a:r>
        </a:p>
      </dgm:t>
    </dgm:pt>
    <dgm:pt modelId="{EF7DAB1B-CCA8-471E-AC3F-81AAAF0C4B6D}" type="parTrans" cxnId="{94EE014A-914F-4766-B7C2-6467ECEE02D5}">
      <dgm:prSet/>
      <dgm:spPr/>
      <dgm:t>
        <a:bodyPr/>
        <a:lstStyle/>
        <a:p>
          <a:endParaRPr lang="en-US"/>
        </a:p>
      </dgm:t>
    </dgm:pt>
    <dgm:pt modelId="{DB305888-EBFC-448C-92E4-9E04702F16A4}" type="sibTrans" cxnId="{94EE014A-914F-4766-B7C2-6467ECEE02D5}">
      <dgm:prSet/>
      <dgm:spPr/>
      <dgm:t>
        <a:bodyPr/>
        <a:lstStyle/>
        <a:p>
          <a:endParaRPr lang="en-US"/>
        </a:p>
      </dgm:t>
    </dgm:pt>
    <dgm:pt modelId="{17387CDB-D303-475B-967D-FC9884DF5C36}">
      <dgm:prSet phldrT="[Text]"/>
      <dgm:spPr/>
      <dgm:t>
        <a:bodyPr/>
        <a:lstStyle/>
        <a:p>
          <a:r>
            <a:rPr lang="en-US" dirty="0"/>
            <a:t>Macular Degeneration</a:t>
          </a:r>
        </a:p>
      </dgm:t>
    </dgm:pt>
    <dgm:pt modelId="{E41AE6F2-9E93-4306-B6FA-0E9E9340ADCF}" type="parTrans" cxnId="{1B89D869-C7E9-46D9-ACC5-6957328E14D4}">
      <dgm:prSet/>
      <dgm:spPr/>
      <dgm:t>
        <a:bodyPr/>
        <a:lstStyle/>
        <a:p>
          <a:endParaRPr lang="en-US"/>
        </a:p>
      </dgm:t>
    </dgm:pt>
    <dgm:pt modelId="{44D25085-FE50-432B-B636-A1A4806809E1}" type="sibTrans" cxnId="{1B89D869-C7E9-46D9-ACC5-6957328E14D4}">
      <dgm:prSet/>
      <dgm:spPr/>
      <dgm:t>
        <a:bodyPr/>
        <a:lstStyle/>
        <a:p>
          <a:endParaRPr lang="en-US"/>
        </a:p>
      </dgm:t>
    </dgm:pt>
    <dgm:pt modelId="{F02271BD-83DF-4D23-A3E6-51882C3FF234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Aging Population</a:t>
          </a:r>
        </a:p>
      </dgm:t>
    </dgm:pt>
    <dgm:pt modelId="{28E40FA3-DACE-4C00-9190-B27A97C369C4}" type="parTrans" cxnId="{E038FC31-30AB-4243-AF09-5B3356C956C1}">
      <dgm:prSet/>
      <dgm:spPr/>
      <dgm:t>
        <a:bodyPr/>
        <a:lstStyle/>
        <a:p>
          <a:endParaRPr lang="en-US"/>
        </a:p>
      </dgm:t>
    </dgm:pt>
    <dgm:pt modelId="{6D7533E5-1031-437A-AC49-A1E23E1252E7}" type="sibTrans" cxnId="{E038FC31-30AB-4243-AF09-5B3356C956C1}">
      <dgm:prSet/>
      <dgm:spPr/>
      <dgm:t>
        <a:bodyPr/>
        <a:lstStyle/>
        <a:p>
          <a:endParaRPr lang="en-US"/>
        </a:p>
      </dgm:t>
    </dgm:pt>
    <dgm:pt modelId="{012433DD-BC90-4E55-9177-829D812F7962}" type="pres">
      <dgm:prSet presAssocID="{407DF3E8-DFBA-484A-A290-84545E79E455}" presName="Name0" presStyleCnt="0">
        <dgm:presLayoutVars>
          <dgm:dir/>
          <dgm:resizeHandles val="exact"/>
        </dgm:presLayoutVars>
      </dgm:prSet>
      <dgm:spPr/>
    </dgm:pt>
    <dgm:pt modelId="{3EDF96B6-76A9-46A8-B7DE-3925F0D708BD}" type="pres">
      <dgm:prSet presAssocID="{407DF3E8-DFBA-484A-A290-84545E79E455}" presName="fgShape" presStyleLbl="fgShp" presStyleIdx="0" presStyleCnt="1"/>
      <dgm:spPr/>
    </dgm:pt>
    <dgm:pt modelId="{308CFDDF-0D2B-4020-9710-66ACB279F2B6}" type="pres">
      <dgm:prSet presAssocID="{407DF3E8-DFBA-484A-A290-84545E79E455}" presName="linComp" presStyleCnt="0"/>
      <dgm:spPr/>
    </dgm:pt>
    <dgm:pt modelId="{72CD4CB5-C2DE-4D24-94B2-ED59B8AC306F}" type="pres">
      <dgm:prSet presAssocID="{EB22C345-CEE2-4E9D-80FF-8E0F5F2001F8}" presName="compNode" presStyleCnt="0"/>
      <dgm:spPr/>
    </dgm:pt>
    <dgm:pt modelId="{BAE15E6A-812D-42F9-8894-9FBC5FB1B75D}" type="pres">
      <dgm:prSet presAssocID="{EB22C345-CEE2-4E9D-80FF-8E0F5F2001F8}" presName="bkgdShape" presStyleLbl="node1" presStyleIdx="0" presStyleCnt="4"/>
      <dgm:spPr/>
    </dgm:pt>
    <dgm:pt modelId="{E77E077B-AC9A-41AC-AB50-9D5C9888EC0B}" type="pres">
      <dgm:prSet presAssocID="{EB22C345-CEE2-4E9D-80FF-8E0F5F2001F8}" presName="nodeTx" presStyleLbl="node1" presStyleIdx="0" presStyleCnt="4">
        <dgm:presLayoutVars>
          <dgm:bulletEnabled val="1"/>
        </dgm:presLayoutVars>
      </dgm:prSet>
      <dgm:spPr/>
    </dgm:pt>
    <dgm:pt modelId="{3509B3D7-363D-4FCD-9A7D-64B8F2C0AF09}" type="pres">
      <dgm:prSet presAssocID="{EB22C345-CEE2-4E9D-80FF-8E0F5F2001F8}" presName="invisiNode" presStyleLbl="node1" presStyleIdx="0" presStyleCnt="4"/>
      <dgm:spPr/>
    </dgm:pt>
    <dgm:pt modelId="{5792A868-A470-448D-8760-0E41CFF53AD8}" type="pres">
      <dgm:prSet presAssocID="{EB22C345-CEE2-4E9D-80FF-8E0F5F2001F8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78EBD33-8914-4E17-94C1-376AFFD127FB}" type="pres">
      <dgm:prSet presAssocID="{33DC1C64-AEDF-43DD-8F09-B19E2C7D11E1}" presName="sibTrans" presStyleLbl="sibTrans2D1" presStyleIdx="0" presStyleCnt="0"/>
      <dgm:spPr/>
    </dgm:pt>
    <dgm:pt modelId="{87BB237A-4C90-49BD-BDAA-F5ADB9166BC9}" type="pres">
      <dgm:prSet presAssocID="{00F18FBF-2518-4BC0-BDE5-6D5972539CBE}" presName="compNode" presStyleCnt="0"/>
      <dgm:spPr/>
    </dgm:pt>
    <dgm:pt modelId="{5C294BBE-0B28-499A-902F-FD513D6A7C87}" type="pres">
      <dgm:prSet presAssocID="{00F18FBF-2518-4BC0-BDE5-6D5972539CBE}" presName="bkgdShape" presStyleLbl="node1" presStyleIdx="1" presStyleCnt="4"/>
      <dgm:spPr/>
    </dgm:pt>
    <dgm:pt modelId="{C48F4922-61AE-41DE-8004-4F678473CE27}" type="pres">
      <dgm:prSet presAssocID="{00F18FBF-2518-4BC0-BDE5-6D5972539CBE}" presName="nodeTx" presStyleLbl="node1" presStyleIdx="1" presStyleCnt="4">
        <dgm:presLayoutVars>
          <dgm:bulletEnabled val="1"/>
        </dgm:presLayoutVars>
      </dgm:prSet>
      <dgm:spPr/>
    </dgm:pt>
    <dgm:pt modelId="{FD5FC769-BC9F-46F2-AD7E-96789781611F}" type="pres">
      <dgm:prSet presAssocID="{00F18FBF-2518-4BC0-BDE5-6D5972539CBE}" presName="invisiNode" presStyleLbl="node1" presStyleIdx="1" presStyleCnt="4"/>
      <dgm:spPr/>
    </dgm:pt>
    <dgm:pt modelId="{9BA69E8B-5D66-4C91-B9DD-F1352080D4EE}" type="pres">
      <dgm:prSet presAssocID="{00F18FBF-2518-4BC0-BDE5-6D5972539CBE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E4A44D52-0B79-4667-A6C9-1BFBC71E5EA7}" type="pres">
      <dgm:prSet presAssocID="{DB305888-EBFC-448C-92E4-9E04702F16A4}" presName="sibTrans" presStyleLbl="sibTrans2D1" presStyleIdx="0" presStyleCnt="0"/>
      <dgm:spPr/>
    </dgm:pt>
    <dgm:pt modelId="{0887EE19-5A6F-4063-9405-D197D51573D4}" type="pres">
      <dgm:prSet presAssocID="{17387CDB-D303-475B-967D-FC9884DF5C36}" presName="compNode" presStyleCnt="0"/>
      <dgm:spPr/>
    </dgm:pt>
    <dgm:pt modelId="{D60F00E4-84FA-4ECC-918C-178041585ADD}" type="pres">
      <dgm:prSet presAssocID="{17387CDB-D303-475B-967D-FC9884DF5C36}" presName="bkgdShape" presStyleLbl="node1" presStyleIdx="2" presStyleCnt="4"/>
      <dgm:spPr/>
    </dgm:pt>
    <dgm:pt modelId="{0E7E7A9F-5CE0-4E43-92A8-88807EEE0DD7}" type="pres">
      <dgm:prSet presAssocID="{17387CDB-D303-475B-967D-FC9884DF5C36}" presName="nodeTx" presStyleLbl="node1" presStyleIdx="2" presStyleCnt="4">
        <dgm:presLayoutVars>
          <dgm:bulletEnabled val="1"/>
        </dgm:presLayoutVars>
      </dgm:prSet>
      <dgm:spPr/>
    </dgm:pt>
    <dgm:pt modelId="{64BD58BB-5E32-40E3-A4BC-B359C1517D48}" type="pres">
      <dgm:prSet presAssocID="{17387CDB-D303-475B-967D-FC9884DF5C36}" presName="invisiNode" presStyleLbl="node1" presStyleIdx="2" presStyleCnt="4"/>
      <dgm:spPr/>
    </dgm:pt>
    <dgm:pt modelId="{23041A7A-F36F-4B11-A4D9-AAC43774A43C}" type="pres">
      <dgm:prSet presAssocID="{17387CDB-D303-475B-967D-FC9884DF5C36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2D2ECFEC-4078-4E96-AB19-99D563FB459A}" type="pres">
      <dgm:prSet presAssocID="{44D25085-FE50-432B-B636-A1A4806809E1}" presName="sibTrans" presStyleLbl="sibTrans2D1" presStyleIdx="0" presStyleCnt="0"/>
      <dgm:spPr/>
    </dgm:pt>
    <dgm:pt modelId="{FAB102FC-602F-4E56-98F6-56C33331D158}" type="pres">
      <dgm:prSet presAssocID="{F02271BD-83DF-4D23-A3E6-51882C3FF234}" presName="compNode" presStyleCnt="0"/>
      <dgm:spPr/>
    </dgm:pt>
    <dgm:pt modelId="{24D3C6BB-EA2C-49E9-9475-E26612D1DCB0}" type="pres">
      <dgm:prSet presAssocID="{F02271BD-83DF-4D23-A3E6-51882C3FF234}" presName="bkgdShape" presStyleLbl="node1" presStyleIdx="3" presStyleCnt="4"/>
      <dgm:spPr/>
    </dgm:pt>
    <dgm:pt modelId="{1C470AD5-D514-49B6-82A5-05F370BB1301}" type="pres">
      <dgm:prSet presAssocID="{F02271BD-83DF-4D23-A3E6-51882C3FF234}" presName="nodeTx" presStyleLbl="node1" presStyleIdx="3" presStyleCnt="4">
        <dgm:presLayoutVars>
          <dgm:bulletEnabled val="1"/>
        </dgm:presLayoutVars>
      </dgm:prSet>
      <dgm:spPr/>
    </dgm:pt>
    <dgm:pt modelId="{F33C72BC-E60D-47F1-BD02-A37618185E40}" type="pres">
      <dgm:prSet presAssocID="{F02271BD-83DF-4D23-A3E6-51882C3FF234}" presName="invisiNode" presStyleLbl="node1" presStyleIdx="3" presStyleCnt="4"/>
      <dgm:spPr/>
    </dgm:pt>
    <dgm:pt modelId="{2BC4C73C-553C-4B59-AEE1-2E76597916A1}" type="pres">
      <dgm:prSet presAssocID="{F02271BD-83DF-4D23-A3E6-51882C3FF234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</dgm:ptLst>
  <dgm:cxnLst>
    <dgm:cxn modelId="{8CA8BF14-91A7-4ACB-9D06-41BF32BF8722}" type="presOf" srcId="{EB22C345-CEE2-4E9D-80FF-8E0F5F2001F8}" destId="{BAE15E6A-812D-42F9-8894-9FBC5FB1B75D}" srcOrd="0" destOrd="0" presId="urn:microsoft.com/office/officeart/2005/8/layout/hList7"/>
    <dgm:cxn modelId="{C699392A-C81F-456E-BD6D-A712C9D01872}" type="presOf" srcId="{F02271BD-83DF-4D23-A3E6-51882C3FF234}" destId="{24D3C6BB-EA2C-49E9-9475-E26612D1DCB0}" srcOrd="0" destOrd="0" presId="urn:microsoft.com/office/officeart/2005/8/layout/hList7"/>
    <dgm:cxn modelId="{E038FC31-30AB-4243-AF09-5B3356C956C1}" srcId="{407DF3E8-DFBA-484A-A290-84545E79E455}" destId="{F02271BD-83DF-4D23-A3E6-51882C3FF234}" srcOrd="3" destOrd="0" parTransId="{28E40FA3-DACE-4C00-9190-B27A97C369C4}" sibTransId="{6D7533E5-1031-437A-AC49-A1E23E1252E7}"/>
    <dgm:cxn modelId="{F9F1F35F-C6D3-48B9-9E45-FF74069BCACA}" type="presOf" srcId="{F02271BD-83DF-4D23-A3E6-51882C3FF234}" destId="{1C470AD5-D514-49B6-82A5-05F370BB1301}" srcOrd="1" destOrd="0" presId="urn:microsoft.com/office/officeart/2005/8/layout/hList7"/>
    <dgm:cxn modelId="{1B89D869-C7E9-46D9-ACC5-6957328E14D4}" srcId="{407DF3E8-DFBA-484A-A290-84545E79E455}" destId="{17387CDB-D303-475B-967D-FC9884DF5C36}" srcOrd="2" destOrd="0" parTransId="{E41AE6F2-9E93-4306-B6FA-0E9E9340ADCF}" sibTransId="{44D25085-FE50-432B-B636-A1A4806809E1}"/>
    <dgm:cxn modelId="{83C7D969-84A2-4F92-B4FF-57304110F01E}" type="presOf" srcId="{00F18FBF-2518-4BC0-BDE5-6D5972539CBE}" destId="{5C294BBE-0B28-499A-902F-FD513D6A7C87}" srcOrd="0" destOrd="0" presId="urn:microsoft.com/office/officeart/2005/8/layout/hList7"/>
    <dgm:cxn modelId="{94EE014A-914F-4766-B7C2-6467ECEE02D5}" srcId="{407DF3E8-DFBA-484A-A290-84545E79E455}" destId="{00F18FBF-2518-4BC0-BDE5-6D5972539CBE}" srcOrd="1" destOrd="0" parTransId="{EF7DAB1B-CCA8-471E-AC3F-81AAAF0C4B6D}" sibTransId="{DB305888-EBFC-448C-92E4-9E04702F16A4}"/>
    <dgm:cxn modelId="{67CB6B4E-837C-48E6-B760-2C5AA1D1775A}" type="presOf" srcId="{DB305888-EBFC-448C-92E4-9E04702F16A4}" destId="{E4A44D52-0B79-4667-A6C9-1BFBC71E5EA7}" srcOrd="0" destOrd="0" presId="urn:microsoft.com/office/officeart/2005/8/layout/hList7"/>
    <dgm:cxn modelId="{CFB7D590-20BD-48C4-9BBF-4B85F0A50419}" type="presOf" srcId="{00F18FBF-2518-4BC0-BDE5-6D5972539CBE}" destId="{C48F4922-61AE-41DE-8004-4F678473CE27}" srcOrd="1" destOrd="0" presId="urn:microsoft.com/office/officeart/2005/8/layout/hList7"/>
    <dgm:cxn modelId="{0E9F1E91-8445-4A12-986A-348EA0567C28}" type="presOf" srcId="{17387CDB-D303-475B-967D-FC9884DF5C36}" destId="{D60F00E4-84FA-4ECC-918C-178041585ADD}" srcOrd="0" destOrd="0" presId="urn:microsoft.com/office/officeart/2005/8/layout/hList7"/>
    <dgm:cxn modelId="{359768A9-EE47-4D03-89FC-49355DA1AF11}" srcId="{407DF3E8-DFBA-484A-A290-84545E79E455}" destId="{EB22C345-CEE2-4E9D-80FF-8E0F5F2001F8}" srcOrd="0" destOrd="0" parTransId="{7B009C66-7466-436D-9666-1BC49CC3B254}" sibTransId="{33DC1C64-AEDF-43DD-8F09-B19E2C7D11E1}"/>
    <dgm:cxn modelId="{BC6255B2-D13F-452B-A6D7-0C8A9E4C34CA}" type="presOf" srcId="{44D25085-FE50-432B-B636-A1A4806809E1}" destId="{2D2ECFEC-4078-4E96-AB19-99D563FB459A}" srcOrd="0" destOrd="0" presId="urn:microsoft.com/office/officeart/2005/8/layout/hList7"/>
    <dgm:cxn modelId="{5610D4C6-AA90-4F2A-8EFE-6CBD77657926}" type="presOf" srcId="{EB22C345-CEE2-4E9D-80FF-8E0F5F2001F8}" destId="{E77E077B-AC9A-41AC-AB50-9D5C9888EC0B}" srcOrd="1" destOrd="0" presId="urn:microsoft.com/office/officeart/2005/8/layout/hList7"/>
    <dgm:cxn modelId="{EE5DA0CB-ABC7-4729-BFFF-93B2929871D2}" type="presOf" srcId="{407DF3E8-DFBA-484A-A290-84545E79E455}" destId="{012433DD-BC90-4E55-9177-829D812F7962}" srcOrd="0" destOrd="0" presId="urn:microsoft.com/office/officeart/2005/8/layout/hList7"/>
    <dgm:cxn modelId="{7D863CE5-67FF-4F26-800F-4F1FA5825B35}" type="presOf" srcId="{33DC1C64-AEDF-43DD-8F09-B19E2C7D11E1}" destId="{B78EBD33-8914-4E17-94C1-376AFFD127FB}" srcOrd="0" destOrd="0" presId="urn:microsoft.com/office/officeart/2005/8/layout/hList7"/>
    <dgm:cxn modelId="{5BFCEBF6-148F-4CC0-ACC7-C782C856A69F}" type="presOf" srcId="{17387CDB-D303-475B-967D-FC9884DF5C36}" destId="{0E7E7A9F-5CE0-4E43-92A8-88807EEE0DD7}" srcOrd="1" destOrd="0" presId="urn:microsoft.com/office/officeart/2005/8/layout/hList7"/>
    <dgm:cxn modelId="{244726D0-E700-4670-AB4F-9ACF046FF87C}" type="presParOf" srcId="{012433DD-BC90-4E55-9177-829D812F7962}" destId="{3EDF96B6-76A9-46A8-B7DE-3925F0D708BD}" srcOrd="0" destOrd="0" presId="urn:microsoft.com/office/officeart/2005/8/layout/hList7"/>
    <dgm:cxn modelId="{3FDD1F9F-7F75-4AAD-A5D3-BC4721E8586D}" type="presParOf" srcId="{012433DD-BC90-4E55-9177-829D812F7962}" destId="{308CFDDF-0D2B-4020-9710-66ACB279F2B6}" srcOrd="1" destOrd="0" presId="urn:microsoft.com/office/officeart/2005/8/layout/hList7"/>
    <dgm:cxn modelId="{8A002913-04EB-4C37-8A32-7E016D25B75B}" type="presParOf" srcId="{308CFDDF-0D2B-4020-9710-66ACB279F2B6}" destId="{72CD4CB5-C2DE-4D24-94B2-ED59B8AC306F}" srcOrd="0" destOrd="0" presId="urn:microsoft.com/office/officeart/2005/8/layout/hList7"/>
    <dgm:cxn modelId="{561A5779-44CC-4C75-82BE-7005A3233F4C}" type="presParOf" srcId="{72CD4CB5-C2DE-4D24-94B2-ED59B8AC306F}" destId="{BAE15E6A-812D-42F9-8894-9FBC5FB1B75D}" srcOrd="0" destOrd="0" presId="urn:microsoft.com/office/officeart/2005/8/layout/hList7"/>
    <dgm:cxn modelId="{7F3AD478-2E24-41FF-B43E-8F28C447C5C6}" type="presParOf" srcId="{72CD4CB5-C2DE-4D24-94B2-ED59B8AC306F}" destId="{E77E077B-AC9A-41AC-AB50-9D5C9888EC0B}" srcOrd="1" destOrd="0" presId="urn:microsoft.com/office/officeart/2005/8/layout/hList7"/>
    <dgm:cxn modelId="{D0B16818-F245-40C2-AC95-6283BFDFB4D4}" type="presParOf" srcId="{72CD4CB5-C2DE-4D24-94B2-ED59B8AC306F}" destId="{3509B3D7-363D-4FCD-9A7D-64B8F2C0AF09}" srcOrd="2" destOrd="0" presId="urn:microsoft.com/office/officeart/2005/8/layout/hList7"/>
    <dgm:cxn modelId="{5A584F1D-E1DD-4EFA-B705-DE94EA5D900F}" type="presParOf" srcId="{72CD4CB5-C2DE-4D24-94B2-ED59B8AC306F}" destId="{5792A868-A470-448D-8760-0E41CFF53AD8}" srcOrd="3" destOrd="0" presId="urn:microsoft.com/office/officeart/2005/8/layout/hList7"/>
    <dgm:cxn modelId="{90D15FCB-EAE4-43C5-A43B-4E7E0C7AC7C8}" type="presParOf" srcId="{308CFDDF-0D2B-4020-9710-66ACB279F2B6}" destId="{B78EBD33-8914-4E17-94C1-376AFFD127FB}" srcOrd="1" destOrd="0" presId="urn:microsoft.com/office/officeart/2005/8/layout/hList7"/>
    <dgm:cxn modelId="{5DFE882B-15D4-47E4-A916-DD26DA439CC3}" type="presParOf" srcId="{308CFDDF-0D2B-4020-9710-66ACB279F2B6}" destId="{87BB237A-4C90-49BD-BDAA-F5ADB9166BC9}" srcOrd="2" destOrd="0" presId="urn:microsoft.com/office/officeart/2005/8/layout/hList7"/>
    <dgm:cxn modelId="{0C730CCE-6484-4FE6-AF5D-B7BF4065EA37}" type="presParOf" srcId="{87BB237A-4C90-49BD-BDAA-F5ADB9166BC9}" destId="{5C294BBE-0B28-499A-902F-FD513D6A7C87}" srcOrd="0" destOrd="0" presId="urn:microsoft.com/office/officeart/2005/8/layout/hList7"/>
    <dgm:cxn modelId="{BF15B2F8-D6E8-4036-B7E3-9C9B091A490E}" type="presParOf" srcId="{87BB237A-4C90-49BD-BDAA-F5ADB9166BC9}" destId="{C48F4922-61AE-41DE-8004-4F678473CE27}" srcOrd="1" destOrd="0" presId="urn:microsoft.com/office/officeart/2005/8/layout/hList7"/>
    <dgm:cxn modelId="{A5C806EA-9AE1-49C8-B725-3627F674DA01}" type="presParOf" srcId="{87BB237A-4C90-49BD-BDAA-F5ADB9166BC9}" destId="{FD5FC769-BC9F-46F2-AD7E-96789781611F}" srcOrd="2" destOrd="0" presId="urn:microsoft.com/office/officeart/2005/8/layout/hList7"/>
    <dgm:cxn modelId="{EE667CF3-528A-4032-982B-9E0FF5D42569}" type="presParOf" srcId="{87BB237A-4C90-49BD-BDAA-F5ADB9166BC9}" destId="{9BA69E8B-5D66-4C91-B9DD-F1352080D4EE}" srcOrd="3" destOrd="0" presId="urn:microsoft.com/office/officeart/2005/8/layout/hList7"/>
    <dgm:cxn modelId="{6F897D15-7B70-40AB-B6DA-4C718EDBB576}" type="presParOf" srcId="{308CFDDF-0D2B-4020-9710-66ACB279F2B6}" destId="{E4A44D52-0B79-4667-A6C9-1BFBC71E5EA7}" srcOrd="3" destOrd="0" presId="urn:microsoft.com/office/officeart/2005/8/layout/hList7"/>
    <dgm:cxn modelId="{5904540D-9DF0-4E40-833A-DC24E98A6851}" type="presParOf" srcId="{308CFDDF-0D2B-4020-9710-66ACB279F2B6}" destId="{0887EE19-5A6F-4063-9405-D197D51573D4}" srcOrd="4" destOrd="0" presId="urn:microsoft.com/office/officeart/2005/8/layout/hList7"/>
    <dgm:cxn modelId="{53A564FD-9B44-4996-8654-B17C03AA9C00}" type="presParOf" srcId="{0887EE19-5A6F-4063-9405-D197D51573D4}" destId="{D60F00E4-84FA-4ECC-918C-178041585ADD}" srcOrd="0" destOrd="0" presId="urn:microsoft.com/office/officeart/2005/8/layout/hList7"/>
    <dgm:cxn modelId="{AAC509F2-B015-4962-A550-B72C44EACC6B}" type="presParOf" srcId="{0887EE19-5A6F-4063-9405-D197D51573D4}" destId="{0E7E7A9F-5CE0-4E43-92A8-88807EEE0DD7}" srcOrd="1" destOrd="0" presId="urn:microsoft.com/office/officeart/2005/8/layout/hList7"/>
    <dgm:cxn modelId="{01B75E7F-70FC-44E5-9D65-4534DA43C6F5}" type="presParOf" srcId="{0887EE19-5A6F-4063-9405-D197D51573D4}" destId="{64BD58BB-5E32-40E3-A4BC-B359C1517D48}" srcOrd="2" destOrd="0" presId="urn:microsoft.com/office/officeart/2005/8/layout/hList7"/>
    <dgm:cxn modelId="{F12A7CF3-9FD5-4C12-9A71-57173BFDF8EC}" type="presParOf" srcId="{0887EE19-5A6F-4063-9405-D197D51573D4}" destId="{23041A7A-F36F-4B11-A4D9-AAC43774A43C}" srcOrd="3" destOrd="0" presId="urn:microsoft.com/office/officeart/2005/8/layout/hList7"/>
    <dgm:cxn modelId="{9875AC7A-A896-43E8-B7CA-A21E5424BF5A}" type="presParOf" srcId="{308CFDDF-0D2B-4020-9710-66ACB279F2B6}" destId="{2D2ECFEC-4078-4E96-AB19-99D563FB459A}" srcOrd="5" destOrd="0" presId="urn:microsoft.com/office/officeart/2005/8/layout/hList7"/>
    <dgm:cxn modelId="{2B860AD7-25D0-44A2-A6EF-D1D0DD5C279A}" type="presParOf" srcId="{308CFDDF-0D2B-4020-9710-66ACB279F2B6}" destId="{FAB102FC-602F-4E56-98F6-56C33331D158}" srcOrd="6" destOrd="0" presId="urn:microsoft.com/office/officeart/2005/8/layout/hList7"/>
    <dgm:cxn modelId="{133F2140-5BC8-4FF2-BAC1-35880A098F60}" type="presParOf" srcId="{FAB102FC-602F-4E56-98F6-56C33331D158}" destId="{24D3C6BB-EA2C-49E9-9475-E26612D1DCB0}" srcOrd="0" destOrd="0" presId="urn:microsoft.com/office/officeart/2005/8/layout/hList7"/>
    <dgm:cxn modelId="{85A0F351-DFB9-4775-B217-E8101B4133C6}" type="presParOf" srcId="{FAB102FC-602F-4E56-98F6-56C33331D158}" destId="{1C470AD5-D514-49B6-82A5-05F370BB1301}" srcOrd="1" destOrd="0" presId="urn:microsoft.com/office/officeart/2005/8/layout/hList7"/>
    <dgm:cxn modelId="{20820529-484D-4CC1-B9D8-6F5FB2CFB0DD}" type="presParOf" srcId="{FAB102FC-602F-4E56-98F6-56C33331D158}" destId="{F33C72BC-E60D-47F1-BD02-A37618185E40}" srcOrd="2" destOrd="0" presId="urn:microsoft.com/office/officeart/2005/8/layout/hList7"/>
    <dgm:cxn modelId="{ED99D0D5-BF17-4B12-ACF9-36E3383322A0}" type="presParOf" srcId="{FAB102FC-602F-4E56-98F6-56C33331D158}" destId="{2BC4C73C-553C-4B59-AEE1-2E76597916A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C4B7E4-4929-41EC-8184-7491A49B7C63}">
      <dsp:nvSpPr>
        <dsp:cNvPr id="0" name=""/>
        <dsp:cNvSpPr/>
      </dsp:nvSpPr>
      <dsp:spPr>
        <a:xfrm>
          <a:off x="-9185065" y="-1403416"/>
          <a:ext cx="10934833" cy="10934833"/>
        </a:xfrm>
        <a:prstGeom prst="blockArc">
          <a:avLst>
            <a:gd name="adj1" fmla="val 18900000"/>
            <a:gd name="adj2" fmla="val 2700000"/>
            <a:gd name="adj3" fmla="val 198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9C379E-EFB1-47CA-9CFB-27789401FAF3}">
      <dsp:nvSpPr>
        <dsp:cNvPr id="0" name=""/>
        <dsp:cNvSpPr/>
      </dsp:nvSpPr>
      <dsp:spPr>
        <a:xfrm>
          <a:off x="1128166" y="812800"/>
          <a:ext cx="10951667" cy="1625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0320" tIns="124460" rIns="124460" bIns="12446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10% of adult Americans reported having trouble seeing</a:t>
          </a:r>
        </a:p>
      </dsp:txBody>
      <dsp:txXfrm>
        <a:off x="1128166" y="812800"/>
        <a:ext cx="10951667" cy="1625600"/>
      </dsp:txXfrm>
    </dsp:sp>
    <dsp:sp modelId="{FF511C1F-EBF3-4023-88CC-2D9B72B30982}">
      <dsp:nvSpPr>
        <dsp:cNvPr id="0" name=""/>
        <dsp:cNvSpPr/>
      </dsp:nvSpPr>
      <dsp:spPr>
        <a:xfrm>
          <a:off x="112166" y="609600"/>
          <a:ext cx="2032000" cy="203200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907FD0-308A-4052-90CD-73DA03B904FE}">
      <dsp:nvSpPr>
        <dsp:cNvPr id="0" name=""/>
        <dsp:cNvSpPr/>
      </dsp:nvSpPr>
      <dsp:spPr>
        <a:xfrm>
          <a:off x="1719072" y="3251200"/>
          <a:ext cx="10360761" cy="16256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0320" tIns="124460" rIns="124460" bIns="12446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That 10% is roughly 21.2 million people</a:t>
          </a:r>
        </a:p>
      </dsp:txBody>
      <dsp:txXfrm>
        <a:off x="1719072" y="3251200"/>
        <a:ext cx="10360761" cy="1625600"/>
      </dsp:txXfrm>
    </dsp:sp>
    <dsp:sp modelId="{AD7B8C51-8B4A-4CA5-AA72-D88A01DCCE0E}">
      <dsp:nvSpPr>
        <dsp:cNvPr id="0" name=""/>
        <dsp:cNvSpPr/>
      </dsp:nvSpPr>
      <dsp:spPr>
        <a:xfrm>
          <a:off x="703072" y="3048000"/>
          <a:ext cx="2032000" cy="203200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8F4042-4A39-4DF7-9680-3B453D6A26C3}">
      <dsp:nvSpPr>
        <dsp:cNvPr id="0" name=""/>
        <dsp:cNvSpPr/>
      </dsp:nvSpPr>
      <dsp:spPr>
        <a:xfrm>
          <a:off x="1128166" y="5689600"/>
          <a:ext cx="10951667" cy="16256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0320" tIns="124460" rIns="124460" bIns="12446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Even with corrective lenses, they still have trouble seeing</a:t>
          </a:r>
        </a:p>
      </dsp:txBody>
      <dsp:txXfrm>
        <a:off x="1128166" y="5689600"/>
        <a:ext cx="10951667" cy="1625600"/>
      </dsp:txXfrm>
    </dsp:sp>
    <dsp:sp modelId="{1CEB3E3C-C431-4045-8CEF-F4806617F0DB}">
      <dsp:nvSpPr>
        <dsp:cNvPr id="0" name=""/>
        <dsp:cNvSpPr/>
      </dsp:nvSpPr>
      <dsp:spPr>
        <a:xfrm>
          <a:off x="112166" y="5486400"/>
          <a:ext cx="2032000" cy="203200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C4B7E4-4929-41EC-8184-7491A49B7C63}">
      <dsp:nvSpPr>
        <dsp:cNvPr id="0" name=""/>
        <dsp:cNvSpPr/>
      </dsp:nvSpPr>
      <dsp:spPr>
        <a:xfrm>
          <a:off x="-9185065" y="-1403416"/>
          <a:ext cx="10934833" cy="10934833"/>
        </a:xfrm>
        <a:prstGeom prst="blockArc">
          <a:avLst>
            <a:gd name="adj1" fmla="val 18900000"/>
            <a:gd name="adj2" fmla="val 2700000"/>
            <a:gd name="adj3" fmla="val 198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9C379E-EFB1-47CA-9CFB-27789401FAF3}">
      <dsp:nvSpPr>
        <dsp:cNvPr id="0" name=""/>
        <dsp:cNvSpPr/>
      </dsp:nvSpPr>
      <dsp:spPr>
        <a:xfrm>
          <a:off x="1128166" y="812800"/>
          <a:ext cx="10951667" cy="1625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0320" tIns="124460" rIns="124460" bIns="12446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30 million people in the EU are blind or partially sighted</a:t>
          </a:r>
        </a:p>
      </dsp:txBody>
      <dsp:txXfrm>
        <a:off x="1128166" y="812800"/>
        <a:ext cx="10951667" cy="1625600"/>
      </dsp:txXfrm>
    </dsp:sp>
    <dsp:sp modelId="{FF511C1F-EBF3-4023-88CC-2D9B72B30982}">
      <dsp:nvSpPr>
        <dsp:cNvPr id="0" name=""/>
        <dsp:cNvSpPr/>
      </dsp:nvSpPr>
      <dsp:spPr>
        <a:xfrm>
          <a:off x="112166" y="609600"/>
          <a:ext cx="2032000" cy="203200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907FD0-308A-4052-90CD-73DA03B904FE}">
      <dsp:nvSpPr>
        <dsp:cNvPr id="0" name=""/>
        <dsp:cNvSpPr/>
      </dsp:nvSpPr>
      <dsp:spPr>
        <a:xfrm>
          <a:off x="1719072" y="3251200"/>
          <a:ext cx="10360761" cy="16256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0320" tIns="124460" rIns="124460" bIns="12446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More than 1 million Canadians are blind or partially sighted</a:t>
          </a:r>
        </a:p>
      </dsp:txBody>
      <dsp:txXfrm>
        <a:off x="1719072" y="3251200"/>
        <a:ext cx="10360761" cy="1625600"/>
      </dsp:txXfrm>
    </dsp:sp>
    <dsp:sp modelId="{AD7B8C51-8B4A-4CA5-AA72-D88A01DCCE0E}">
      <dsp:nvSpPr>
        <dsp:cNvPr id="0" name=""/>
        <dsp:cNvSpPr/>
      </dsp:nvSpPr>
      <dsp:spPr>
        <a:xfrm>
          <a:off x="703072" y="3048000"/>
          <a:ext cx="2032000" cy="203200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8F4042-4A39-4DF7-9680-3B453D6A26C3}">
      <dsp:nvSpPr>
        <dsp:cNvPr id="0" name=""/>
        <dsp:cNvSpPr/>
      </dsp:nvSpPr>
      <dsp:spPr>
        <a:xfrm>
          <a:off x="1128166" y="5689600"/>
          <a:ext cx="10951667" cy="16256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0320" tIns="124460" rIns="124460" bIns="12446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Dyslexia affects 15% of North America</a:t>
          </a:r>
        </a:p>
      </dsp:txBody>
      <dsp:txXfrm>
        <a:off x="1128166" y="5689600"/>
        <a:ext cx="10951667" cy="1625600"/>
      </dsp:txXfrm>
    </dsp:sp>
    <dsp:sp modelId="{1CEB3E3C-C431-4045-8CEF-F4806617F0DB}">
      <dsp:nvSpPr>
        <dsp:cNvPr id="0" name=""/>
        <dsp:cNvSpPr/>
      </dsp:nvSpPr>
      <dsp:spPr>
        <a:xfrm>
          <a:off x="112166" y="5486400"/>
          <a:ext cx="2032000" cy="203200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C4B7E4-4929-41EC-8184-7491A49B7C63}">
      <dsp:nvSpPr>
        <dsp:cNvPr id="0" name=""/>
        <dsp:cNvSpPr/>
      </dsp:nvSpPr>
      <dsp:spPr>
        <a:xfrm>
          <a:off x="-9185065" y="-1403416"/>
          <a:ext cx="10934833" cy="10934833"/>
        </a:xfrm>
        <a:prstGeom prst="blockArc">
          <a:avLst>
            <a:gd name="adj1" fmla="val 18900000"/>
            <a:gd name="adj2" fmla="val 2700000"/>
            <a:gd name="adj3" fmla="val 198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9C379E-EFB1-47CA-9CFB-27789401FAF3}">
      <dsp:nvSpPr>
        <dsp:cNvPr id="0" name=""/>
        <dsp:cNvSpPr/>
      </dsp:nvSpPr>
      <dsp:spPr>
        <a:xfrm>
          <a:off x="1240332" y="838549"/>
          <a:ext cx="10951667" cy="16256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0320" tIns="124460" rIns="124460" bIns="12446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Blindness is expected to increase dramatically</a:t>
          </a:r>
        </a:p>
      </dsp:txBody>
      <dsp:txXfrm>
        <a:off x="1240332" y="838549"/>
        <a:ext cx="10951667" cy="1625600"/>
      </dsp:txXfrm>
    </dsp:sp>
    <dsp:sp modelId="{FF511C1F-EBF3-4023-88CC-2D9B72B30982}">
      <dsp:nvSpPr>
        <dsp:cNvPr id="0" name=""/>
        <dsp:cNvSpPr/>
      </dsp:nvSpPr>
      <dsp:spPr>
        <a:xfrm>
          <a:off x="112166" y="609600"/>
          <a:ext cx="2032000" cy="203200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907FD0-308A-4052-90CD-73DA03B904FE}">
      <dsp:nvSpPr>
        <dsp:cNvPr id="0" name=""/>
        <dsp:cNvSpPr/>
      </dsp:nvSpPr>
      <dsp:spPr>
        <a:xfrm>
          <a:off x="1719072" y="3251200"/>
          <a:ext cx="10360761" cy="1625600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0320" tIns="124460" rIns="124460" bIns="12446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Aging population is susceptible to macular degeneration or glaucoma</a:t>
          </a:r>
        </a:p>
      </dsp:txBody>
      <dsp:txXfrm>
        <a:off x="1719072" y="3251200"/>
        <a:ext cx="10360761" cy="1625600"/>
      </dsp:txXfrm>
    </dsp:sp>
    <dsp:sp modelId="{AD7B8C51-8B4A-4CA5-AA72-D88A01DCCE0E}">
      <dsp:nvSpPr>
        <dsp:cNvPr id="0" name=""/>
        <dsp:cNvSpPr/>
      </dsp:nvSpPr>
      <dsp:spPr>
        <a:xfrm>
          <a:off x="703072" y="3048000"/>
          <a:ext cx="2032000" cy="2032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8F4042-4A39-4DF7-9680-3B453D6A26C3}">
      <dsp:nvSpPr>
        <dsp:cNvPr id="0" name=""/>
        <dsp:cNvSpPr/>
      </dsp:nvSpPr>
      <dsp:spPr>
        <a:xfrm>
          <a:off x="1128166" y="5689600"/>
          <a:ext cx="10951667" cy="1625600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0320" tIns="124460" rIns="124460" bIns="12446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Diabetes diagnosis is increasing, a risk factor for eyesight loss </a:t>
          </a:r>
        </a:p>
      </dsp:txBody>
      <dsp:txXfrm>
        <a:off x="1128166" y="5689600"/>
        <a:ext cx="10951667" cy="1625600"/>
      </dsp:txXfrm>
    </dsp:sp>
    <dsp:sp modelId="{1CEB3E3C-C431-4045-8CEF-F4806617F0DB}">
      <dsp:nvSpPr>
        <dsp:cNvPr id="0" name=""/>
        <dsp:cNvSpPr/>
      </dsp:nvSpPr>
      <dsp:spPr>
        <a:xfrm>
          <a:off x="112166" y="5486400"/>
          <a:ext cx="2032000" cy="2032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3A5A79-9429-4743-BEBD-606E769F0064}">
      <dsp:nvSpPr>
        <dsp:cNvPr id="0" name=""/>
        <dsp:cNvSpPr/>
      </dsp:nvSpPr>
      <dsp:spPr>
        <a:xfrm>
          <a:off x="2028824" y="0"/>
          <a:ext cx="8001000" cy="8001000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9B6A01-698D-4558-813E-7F6901903BB1}">
      <dsp:nvSpPr>
        <dsp:cNvPr id="0" name=""/>
        <dsp:cNvSpPr/>
      </dsp:nvSpPr>
      <dsp:spPr>
        <a:xfrm>
          <a:off x="6029324" y="800881"/>
          <a:ext cx="5200650" cy="113764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Reasonable Accommodations</a:t>
          </a:r>
        </a:p>
      </dsp:txBody>
      <dsp:txXfrm>
        <a:off x="6084859" y="856416"/>
        <a:ext cx="5089580" cy="1026572"/>
      </dsp:txXfrm>
    </dsp:sp>
    <dsp:sp modelId="{C66722FF-C74D-446D-9D79-845603C3B4FC}">
      <dsp:nvSpPr>
        <dsp:cNvPr id="0" name=""/>
        <dsp:cNvSpPr/>
      </dsp:nvSpPr>
      <dsp:spPr>
        <a:xfrm>
          <a:off x="6029324" y="2080728"/>
          <a:ext cx="5200650" cy="113764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Personal &amp; Confidential</a:t>
          </a:r>
        </a:p>
      </dsp:txBody>
      <dsp:txXfrm>
        <a:off x="6084859" y="2136263"/>
        <a:ext cx="5089580" cy="1026572"/>
      </dsp:txXfrm>
    </dsp:sp>
    <dsp:sp modelId="{C504D21C-2DDF-4B4E-BDFE-535D2AF0CA98}">
      <dsp:nvSpPr>
        <dsp:cNvPr id="0" name=""/>
        <dsp:cNvSpPr/>
      </dsp:nvSpPr>
      <dsp:spPr>
        <a:xfrm>
          <a:off x="6029324" y="3360576"/>
          <a:ext cx="5200650" cy="113764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Web Access</a:t>
          </a:r>
        </a:p>
      </dsp:txBody>
      <dsp:txXfrm>
        <a:off x="6084859" y="3416111"/>
        <a:ext cx="5089580" cy="1026572"/>
      </dsp:txXfrm>
    </dsp:sp>
    <dsp:sp modelId="{2BC76DE9-3742-4E86-A8D6-45E4A042E225}">
      <dsp:nvSpPr>
        <dsp:cNvPr id="0" name=""/>
        <dsp:cNvSpPr/>
      </dsp:nvSpPr>
      <dsp:spPr>
        <a:xfrm>
          <a:off x="6029324" y="4640423"/>
          <a:ext cx="5200650" cy="113764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Communications</a:t>
          </a:r>
        </a:p>
      </dsp:txBody>
      <dsp:txXfrm>
        <a:off x="6084859" y="4695958"/>
        <a:ext cx="5089580" cy="1026572"/>
      </dsp:txXfrm>
    </dsp:sp>
    <dsp:sp modelId="{EEFC69E2-DA21-4A2A-A64D-603DC93C6BBD}">
      <dsp:nvSpPr>
        <dsp:cNvPr id="0" name=""/>
        <dsp:cNvSpPr/>
      </dsp:nvSpPr>
      <dsp:spPr>
        <a:xfrm>
          <a:off x="6029324" y="5920271"/>
          <a:ext cx="5200650" cy="113764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Timely</a:t>
          </a:r>
        </a:p>
      </dsp:txBody>
      <dsp:txXfrm>
        <a:off x="6084859" y="5975806"/>
        <a:ext cx="5089580" cy="10265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3A5A79-9429-4743-BEBD-606E769F0064}">
      <dsp:nvSpPr>
        <dsp:cNvPr id="0" name=""/>
        <dsp:cNvSpPr/>
      </dsp:nvSpPr>
      <dsp:spPr>
        <a:xfrm>
          <a:off x="2028824" y="0"/>
          <a:ext cx="8001000" cy="8001000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9B6A01-698D-4558-813E-7F6901903BB1}">
      <dsp:nvSpPr>
        <dsp:cNvPr id="0" name=""/>
        <dsp:cNvSpPr/>
      </dsp:nvSpPr>
      <dsp:spPr>
        <a:xfrm>
          <a:off x="6029324" y="800881"/>
          <a:ext cx="5200650" cy="113764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700" kern="1200" dirty="0">
            <a:solidFill>
              <a:srgbClr val="FF0000"/>
            </a:solidFill>
          </a:endParaRPr>
        </a:p>
      </dsp:txBody>
      <dsp:txXfrm>
        <a:off x="6084859" y="856416"/>
        <a:ext cx="5089580" cy="1026572"/>
      </dsp:txXfrm>
    </dsp:sp>
    <dsp:sp modelId="{C66722FF-C74D-446D-9D79-845603C3B4FC}">
      <dsp:nvSpPr>
        <dsp:cNvPr id="0" name=""/>
        <dsp:cNvSpPr/>
      </dsp:nvSpPr>
      <dsp:spPr>
        <a:xfrm>
          <a:off x="6029324" y="2080728"/>
          <a:ext cx="5200650" cy="113764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Personal &amp; Confidential</a:t>
          </a:r>
        </a:p>
      </dsp:txBody>
      <dsp:txXfrm>
        <a:off x="6084859" y="2136263"/>
        <a:ext cx="5089580" cy="1026572"/>
      </dsp:txXfrm>
    </dsp:sp>
    <dsp:sp modelId="{C504D21C-2DDF-4B4E-BDFE-535D2AF0CA98}">
      <dsp:nvSpPr>
        <dsp:cNvPr id="0" name=""/>
        <dsp:cNvSpPr/>
      </dsp:nvSpPr>
      <dsp:spPr>
        <a:xfrm>
          <a:off x="6029324" y="3360576"/>
          <a:ext cx="5200650" cy="113764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700" kern="1200" dirty="0">
            <a:solidFill>
              <a:srgbClr val="FF0000"/>
            </a:solidFill>
          </a:endParaRPr>
        </a:p>
      </dsp:txBody>
      <dsp:txXfrm>
        <a:off x="6084859" y="3416111"/>
        <a:ext cx="5089580" cy="1026572"/>
      </dsp:txXfrm>
    </dsp:sp>
    <dsp:sp modelId="{2BC76DE9-3742-4E86-A8D6-45E4A042E225}">
      <dsp:nvSpPr>
        <dsp:cNvPr id="0" name=""/>
        <dsp:cNvSpPr/>
      </dsp:nvSpPr>
      <dsp:spPr>
        <a:xfrm>
          <a:off x="6029324" y="4640423"/>
          <a:ext cx="5200650" cy="113764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Communications</a:t>
          </a:r>
        </a:p>
      </dsp:txBody>
      <dsp:txXfrm>
        <a:off x="6084859" y="4695958"/>
        <a:ext cx="5089580" cy="1026572"/>
      </dsp:txXfrm>
    </dsp:sp>
    <dsp:sp modelId="{EEFC69E2-DA21-4A2A-A64D-603DC93C6BBD}">
      <dsp:nvSpPr>
        <dsp:cNvPr id="0" name=""/>
        <dsp:cNvSpPr/>
      </dsp:nvSpPr>
      <dsp:spPr>
        <a:xfrm>
          <a:off x="6029324" y="5920271"/>
          <a:ext cx="5200650" cy="113764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Timely</a:t>
          </a:r>
        </a:p>
      </dsp:txBody>
      <dsp:txXfrm>
        <a:off x="6084859" y="5975806"/>
        <a:ext cx="5089580" cy="10265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E15E6A-812D-42F9-8894-9FBC5FB1B75D}">
      <dsp:nvSpPr>
        <dsp:cNvPr id="0" name=""/>
        <dsp:cNvSpPr/>
      </dsp:nvSpPr>
      <dsp:spPr>
        <a:xfrm>
          <a:off x="2842" y="0"/>
          <a:ext cx="2979539" cy="81280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Lifestyle</a:t>
          </a:r>
        </a:p>
      </dsp:txBody>
      <dsp:txXfrm>
        <a:off x="2842" y="3251200"/>
        <a:ext cx="2979539" cy="3251200"/>
      </dsp:txXfrm>
    </dsp:sp>
    <dsp:sp modelId="{5792A868-A470-448D-8760-0E41CFF53AD8}">
      <dsp:nvSpPr>
        <dsp:cNvPr id="0" name=""/>
        <dsp:cNvSpPr/>
      </dsp:nvSpPr>
      <dsp:spPr>
        <a:xfrm>
          <a:off x="139299" y="487680"/>
          <a:ext cx="2706624" cy="270662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294BBE-0B28-499A-902F-FD513D6A7C87}">
      <dsp:nvSpPr>
        <dsp:cNvPr id="0" name=""/>
        <dsp:cNvSpPr/>
      </dsp:nvSpPr>
      <dsp:spPr>
        <a:xfrm>
          <a:off x="3071767" y="0"/>
          <a:ext cx="2979539" cy="812800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Diabetes</a:t>
          </a:r>
        </a:p>
      </dsp:txBody>
      <dsp:txXfrm>
        <a:off x="3071767" y="3251200"/>
        <a:ext cx="2979539" cy="3251200"/>
      </dsp:txXfrm>
    </dsp:sp>
    <dsp:sp modelId="{9BA69E8B-5D66-4C91-B9DD-F1352080D4EE}">
      <dsp:nvSpPr>
        <dsp:cNvPr id="0" name=""/>
        <dsp:cNvSpPr/>
      </dsp:nvSpPr>
      <dsp:spPr>
        <a:xfrm>
          <a:off x="3208225" y="487680"/>
          <a:ext cx="2706624" cy="270662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0F00E4-84FA-4ECC-918C-178041585ADD}">
      <dsp:nvSpPr>
        <dsp:cNvPr id="0" name=""/>
        <dsp:cNvSpPr/>
      </dsp:nvSpPr>
      <dsp:spPr>
        <a:xfrm>
          <a:off x="6140693" y="0"/>
          <a:ext cx="2979539" cy="812800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Macular Degeneration</a:t>
          </a:r>
        </a:p>
      </dsp:txBody>
      <dsp:txXfrm>
        <a:off x="6140693" y="3251200"/>
        <a:ext cx="2979539" cy="3251200"/>
      </dsp:txXfrm>
    </dsp:sp>
    <dsp:sp modelId="{23041A7A-F36F-4B11-A4D9-AAC43774A43C}">
      <dsp:nvSpPr>
        <dsp:cNvPr id="0" name=""/>
        <dsp:cNvSpPr/>
      </dsp:nvSpPr>
      <dsp:spPr>
        <a:xfrm>
          <a:off x="6277150" y="487680"/>
          <a:ext cx="2706624" cy="2706624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D3C6BB-EA2C-49E9-9475-E26612D1DCB0}">
      <dsp:nvSpPr>
        <dsp:cNvPr id="0" name=""/>
        <dsp:cNvSpPr/>
      </dsp:nvSpPr>
      <dsp:spPr>
        <a:xfrm>
          <a:off x="9209618" y="0"/>
          <a:ext cx="2979539" cy="812800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solidFill>
                <a:schemeClr val="bg1"/>
              </a:solidFill>
            </a:rPr>
            <a:t>Aging Population</a:t>
          </a:r>
        </a:p>
      </dsp:txBody>
      <dsp:txXfrm>
        <a:off x="9209618" y="3251200"/>
        <a:ext cx="2979539" cy="3251200"/>
      </dsp:txXfrm>
    </dsp:sp>
    <dsp:sp modelId="{2BC4C73C-553C-4B59-AEE1-2E76597916A1}">
      <dsp:nvSpPr>
        <dsp:cNvPr id="0" name=""/>
        <dsp:cNvSpPr/>
      </dsp:nvSpPr>
      <dsp:spPr>
        <a:xfrm>
          <a:off x="9346075" y="487680"/>
          <a:ext cx="2706624" cy="2706624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DF96B6-76A9-46A8-B7DE-3925F0D708BD}">
      <dsp:nvSpPr>
        <dsp:cNvPr id="0" name=""/>
        <dsp:cNvSpPr/>
      </dsp:nvSpPr>
      <dsp:spPr>
        <a:xfrm>
          <a:off x="487679" y="6502400"/>
          <a:ext cx="11216640" cy="1219200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F06052-B865-457A-A4A5-92BC7B7BD6BE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46D55-681C-4471-8023-0A1836904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78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bAQH53VquTc?utm_source=unsplash&amp;utm_medium=referral&amp;utm_content=creditCopyText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earch/photos/legal-settlements?utm_source=unsplash&amp;utm_medium=referral&amp;utm_content=creditCopyText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bAQH53VquTc?utm_source=unsplash&amp;utm_medium=referral&amp;utm_content=creditCopyText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earch/photos/legal-settlements?utm_source=unsplash&amp;utm_medium=referral&amp;utm_content=creditCopyText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38DEA-B533-4A50-A700-3DD6B829172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240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1_title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38DEA-B533-4A50-A700-3DD6B829172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218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Dennis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DD92-86E3-4A1B-8C39-893C47FE22E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062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Dennis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DD92-86E3-4A1B-8C39-893C47FE22E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662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Typically Alternate formats only represent 3-4% of all documents in an accommodation setting</a:t>
            </a:r>
          </a:p>
          <a:p>
            <a:r>
              <a:rPr lang="en-CA" dirty="0"/>
              <a:t>More realistic numbers are 15-20%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DD92-86E3-4A1B-8C39-893C47FE22E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72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1) Harvard and MIT accessible exam and tests, (GMAT, LSAT and GRE tests)</a:t>
            </a:r>
          </a:p>
          <a:p>
            <a:r>
              <a:rPr lang="en-US" sz="1100" b="0" dirty="0"/>
              <a:t>2) Restricted time </a:t>
            </a:r>
          </a:p>
          <a:p>
            <a:endParaRPr lang="en-US" sz="1100" b="0" dirty="0"/>
          </a:p>
          <a:p>
            <a:r>
              <a:rPr lang="en-US" sz="1100" b="0" dirty="0"/>
              <a:t>DOJ litigation (ADA and Section 504)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38DEA-B533-4A50-A700-3DD6B829172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282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38DEA-B533-4A50-A700-3DD6B829172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135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DD92-86E3-4A1B-8C39-893C47FE22E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75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 by </a:t>
            </a:r>
            <a:r>
              <a:rPr lang="en-US" dirty="0">
                <a:hlinkClick r:id="rId3"/>
              </a:rPr>
              <a:t>Sebastian Pichler</a:t>
            </a:r>
            <a:r>
              <a:rPr lang="en-US" dirty="0"/>
              <a:t> on </a:t>
            </a:r>
            <a:r>
              <a:rPr lang="en-US" dirty="0" err="1">
                <a:hlinkClick r:id="rId4"/>
              </a:rPr>
              <a:t>Unsplash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DD92-86E3-4A1B-8C39-893C47FE22EC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300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 by </a:t>
            </a:r>
            <a:r>
              <a:rPr lang="en-US" dirty="0">
                <a:hlinkClick r:id="rId3"/>
              </a:rPr>
              <a:t>Sebastian Pichler</a:t>
            </a:r>
            <a:r>
              <a:rPr lang="en-US" dirty="0"/>
              <a:t> on </a:t>
            </a:r>
            <a:r>
              <a:rPr lang="en-US" dirty="0" err="1">
                <a:hlinkClick r:id="rId4"/>
              </a:rPr>
              <a:t>Unsplash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DD92-86E3-4A1B-8C39-893C47FE22EC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017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37172"/>
            <a:ext cx="15773400" cy="674724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552907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72600" y="2552907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982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B74D9A6-A780-4215-85A9-65A1ED3F1A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315700" cy="102870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619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746" y="1143001"/>
            <a:ext cx="12802317" cy="105251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54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05088" y="2743200"/>
            <a:ext cx="12801975" cy="5943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3000" b="1">
                <a:solidFill>
                  <a:srgbClr val="000000"/>
                </a:solidFill>
                <a:latin typeface="+mj-lt"/>
              </a:defRPr>
            </a:lvl1pPr>
            <a:lvl2pPr marL="1200150" indent="-514350">
              <a:buFont typeface="Wingdings" panose="05000000000000000000" pitchFamily="2" charset="2"/>
              <a:buChar char="ü"/>
              <a:defRPr sz="3000"/>
            </a:lvl2pPr>
            <a:lvl3pPr marL="1800225" indent="-428625">
              <a:buFont typeface="Wingdings" panose="05000000000000000000" pitchFamily="2" charset="2"/>
              <a:buChar char="ü"/>
              <a:defRPr sz="2700"/>
            </a:lvl3pPr>
            <a:lvl4pPr marL="2486025" indent="-428625">
              <a:buFont typeface="Wingdings" panose="05000000000000000000" pitchFamily="2" charset="2"/>
              <a:buChar char="ü"/>
              <a:defRPr sz="2400"/>
            </a:lvl4pPr>
            <a:lvl5pPr marL="3171825" indent="-428625">
              <a:buFont typeface="Wingdings" panose="05000000000000000000" pitchFamily="2" charset="2"/>
              <a:buChar char="ü"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4A39F77-DAC7-4D20-94F7-6385805499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5088" y="1943101"/>
            <a:ext cx="12801600" cy="4333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2100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525152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2 columns tex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746" y="1143001"/>
            <a:ext cx="12802317" cy="105251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54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6C83AED-16CA-4B9A-BBFA-22D94D4EA5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58304" y="2857500"/>
            <a:ext cx="6424613" cy="5943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700" b="1">
                <a:solidFill>
                  <a:srgbClr val="000000"/>
                </a:solidFill>
                <a:latin typeface="+mj-lt"/>
              </a:defRPr>
            </a:lvl1pPr>
            <a:lvl2pPr marL="1200150" indent="-514350">
              <a:buFont typeface="Wingdings" panose="05000000000000000000" pitchFamily="2" charset="2"/>
              <a:buChar char="ü"/>
              <a:defRPr sz="3000"/>
            </a:lvl2pPr>
            <a:lvl3pPr marL="1800225" indent="-428625">
              <a:buFont typeface="Wingdings" panose="05000000000000000000" pitchFamily="2" charset="2"/>
              <a:buChar char="ü"/>
              <a:defRPr sz="2700"/>
            </a:lvl3pPr>
            <a:lvl4pPr marL="2486025" indent="-428625">
              <a:buFont typeface="Wingdings" panose="05000000000000000000" pitchFamily="2" charset="2"/>
              <a:buChar char="ü"/>
              <a:defRPr sz="2400"/>
            </a:lvl4pPr>
            <a:lvl5pPr marL="3171825" indent="-428625">
              <a:buFont typeface="Wingdings" panose="05000000000000000000" pitchFamily="2" charset="2"/>
              <a:buChar char="ü"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90CD8F1-5898-4903-9ABF-CA42AAD494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05088" y="1943101"/>
            <a:ext cx="12801600" cy="4333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2100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6C83AED-16CA-4B9A-BBFA-22D94D4EA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6270" y="2857500"/>
            <a:ext cx="6424613" cy="5943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700" b="1">
                <a:solidFill>
                  <a:srgbClr val="000000"/>
                </a:solidFill>
                <a:latin typeface="+mj-lt"/>
              </a:defRPr>
            </a:lvl1pPr>
            <a:lvl2pPr marL="1200150" indent="-514350">
              <a:buFont typeface="Wingdings" panose="05000000000000000000" pitchFamily="2" charset="2"/>
              <a:buChar char="ü"/>
              <a:defRPr sz="3000"/>
            </a:lvl2pPr>
            <a:lvl3pPr marL="1800225" indent="-428625">
              <a:buFont typeface="Wingdings" panose="05000000000000000000" pitchFamily="2" charset="2"/>
              <a:buChar char="ü"/>
              <a:defRPr sz="2700"/>
            </a:lvl3pPr>
            <a:lvl4pPr marL="2486025" indent="-428625">
              <a:buFont typeface="Wingdings" panose="05000000000000000000" pitchFamily="2" charset="2"/>
              <a:buChar char="ü"/>
              <a:defRPr sz="2400"/>
            </a:lvl4pPr>
            <a:lvl5pPr marL="3171825" indent="-428625">
              <a:buFont typeface="Wingdings" panose="05000000000000000000" pitchFamily="2" charset="2"/>
              <a:buChar char="ü"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140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4C7CE4C-EA2D-467B-B87F-6AC6E479A43C}"/>
              </a:ext>
            </a:extLst>
          </p:cNvPr>
          <p:cNvSpPr txBox="1"/>
          <p:nvPr userDrawn="1"/>
        </p:nvSpPr>
        <p:spPr>
          <a:xfrm>
            <a:off x="13030201" y="568342"/>
            <a:ext cx="4562813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1371600"/>
            <a:fld id="{27692F5A-FC14-4E83-B4CC-18F6C2D780A4}" type="slidenum">
              <a:rPr lang="en-US" sz="13200" spc="45" smtClean="0">
                <a:solidFill>
                  <a:schemeClr val="bg1">
                    <a:lumMod val="95000"/>
                  </a:schemeClr>
                </a:solidFill>
                <a:latin typeface="Nexa Bold" panose="02000000000000000000" pitchFamily="50" charset="0"/>
              </a:rPr>
              <a:pPr algn="r" defTabSz="1371600"/>
              <a:t>‹#›</a:t>
            </a:fld>
            <a:endParaRPr lang="en-US" sz="13200" spc="45" dirty="0">
              <a:solidFill>
                <a:schemeClr val="bg1">
                  <a:lumMod val="95000"/>
                </a:schemeClr>
              </a:solidFill>
              <a:latin typeface="Nexa Bold" panose="020000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F9AE7C-7301-4BDB-A6C9-C7D7CEAEFF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7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969065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1670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196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688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07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1683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150687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386555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150687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386555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935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262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1878495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2673833"/>
            <a:ext cx="9258300" cy="5678585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4278795"/>
            <a:ext cx="5898356" cy="4441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4862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255EB1B-41E1-4684-ABB9-4912C152DE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715501" y="2171700"/>
            <a:ext cx="3753191" cy="49149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AA7CD81-3BE9-4FAE-B88F-CDA4E331B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656127" y="2171700"/>
            <a:ext cx="3753191" cy="49149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2698511-03AE-4205-A649-1115C3B3A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74875" y="2171700"/>
            <a:ext cx="3753191" cy="49149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4201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_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746" y="1004888"/>
            <a:ext cx="12802317" cy="105251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54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2346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E15A31-426D-41C7-BD19-1C94E628BF1E}"/>
              </a:ext>
            </a:extLst>
          </p:cNvPr>
          <p:cNvSpPr/>
          <p:nvPr/>
        </p:nvSpPr>
        <p:spPr>
          <a:xfrm>
            <a:off x="7046259" y="497818"/>
            <a:ext cx="11241743" cy="1166649"/>
          </a:xfrm>
          <a:prstGeom prst="rect">
            <a:avLst/>
          </a:prstGeom>
          <a:solidFill>
            <a:srgbClr val="0049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F6E990-16A2-4C3E-A540-6B0C58CF752D}"/>
              </a:ext>
            </a:extLst>
          </p:cNvPr>
          <p:cNvSpPr txBox="1"/>
          <p:nvPr/>
        </p:nvSpPr>
        <p:spPr>
          <a:xfrm>
            <a:off x="7046257" y="606937"/>
            <a:ext cx="11241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3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Total Document Accessibility Platform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D5802E-BB91-43AE-BF8A-7A6D3D2B4CFD}"/>
              </a:ext>
            </a:extLst>
          </p:cNvPr>
          <p:cNvGrpSpPr/>
          <p:nvPr/>
        </p:nvGrpSpPr>
        <p:grpSpPr>
          <a:xfrm>
            <a:off x="0" y="393117"/>
            <a:ext cx="6747738" cy="1559488"/>
            <a:chOff x="0" y="412456"/>
            <a:chExt cx="6747738" cy="155948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8ED7F4-2C23-47DE-9F05-A52333E72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4A66A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2456"/>
              <a:ext cx="6747738" cy="155948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31A6D95-4474-4FD1-9C62-006D4D4ED06C}"/>
                </a:ext>
              </a:extLst>
            </p:cNvPr>
            <p:cNvSpPr/>
            <p:nvPr/>
          </p:nvSpPr>
          <p:spPr>
            <a:xfrm>
              <a:off x="2051758" y="1433270"/>
              <a:ext cx="4145508" cy="28261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3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9DA2110-A19A-4BF2-AE12-A0DE2EAB86D2}"/>
              </a:ext>
            </a:extLst>
          </p:cNvPr>
          <p:cNvSpPr/>
          <p:nvPr/>
        </p:nvSpPr>
        <p:spPr>
          <a:xfrm>
            <a:off x="0" y="9311505"/>
            <a:ext cx="18288000" cy="1045718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379EAB7-BC2E-4C7B-AF35-1A90A78EF9A7}"/>
              </a:ext>
            </a:extLst>
          </p:cNvPr>
          <p:cNvSpPr/>
          <p:nvPr/>
        </p:nvSpPr>
        <p:spPr>
          <a:xfrm>
            <a:off x="0" y="10140091"/>
            <a:ext cx="18288000" cy="2141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4D67C4A-7D92-4839-A555-E5886563C1D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072" y="9090212"/>
            <a:ext cx="3952047" cy="65485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5518EDA-0527-4352-9780-3EFA61935513}"/>
              </a:ext>
            </a:extLst>
          </p:cNvPr>
          <p:cNvSpPr txBox="1"/>
          <p:nvPr/>
        </p:nvSpPr>
        <p:spPr>
          <a:xfrm>
            <a:off x="5449007" y="9629469"/>
            <a:ext cx="6324600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629DD1"/>
                </a:solidFill>
                <a:effectLst/>
                <a:uLnTx/>
                <a:uFillTx/>
              </a:rPr>
              <a:t>©2019 Crawford Technologies,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11521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2" r:id="rId2"/>
    <p:sldLayoutId id="2147483661" r:id="rId3"/>
    <p:sldLayoutId id="2147483663" r:id="rId4"/>
    <p:sldLayoutId id="2147483665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hyperlink" Target="http://commons.wikimedia.org/wiki/File:World_map_green.png" TargetMode="Externa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53E7-8D8B-4251-870C-2044D1F4C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E614F-D030-4DF2-B93F-44EC09BF7C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56C23-42D8-487B-B0C1-6DCEDE5231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D55BCF-8AFF-4DF3-9827-9E99F6C64B7F}"/>
              </a:ext>
            </a:extLst>
          </p:cNvPr>
          <p:cNvSpPr/>
          <p:nvPr/>
        </p:nvSpPr>
        <p:spPr>
          <a:xfrm>
            <a:off x="3882305" y="4983777"/>
            <a:ext cx="10523395" cy="1737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600" b="1" dirty="0">
                <a:solidFill>
                  <a:schemeClr val="accent1"/>
                </a:solidFill>
              </a:rPr>
              <a:t>Why Document Accessibility?</a:t>
            </a:r>
          </a:p>
          <a:p>
            <a:pPr algn="ctr">
              <a:lnSpc>
                <a:spcPct val="80000"/>
              </a:lnSpc>
            </a:pPr>
            <a:r>
              <a:rPr lang="en-US" sz="6600" b="1" dirty="0">
                <a:solidFill>
                  <a:schemeClr val="accent1"/>
                </a:solidFill>
              </a:rPr>
              <a:t>Module 1</a:t>
            </a:r>
          </a:p>
        </p:txBody>
      </p:sp>
    </p:spTree>
    <p:extLst>
      <p:ext uri="{BB962C8B-B14F-4D97-AF65-F5344CB8AC3E}">
        <p14:creationId xmlns:p14="http://schemas.microsoft.com/office/powerpoint/2010/main" val="3280546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4090987"/>
            <a:ext cx="5749272" cy="1176472"/>
          </a:xfrm>
        </p:spPr>
        <p:txBody>
          <a:bodyPr/>
          <a:lstStyle/>
          <a:p>
            <a:r>
              <a:rPr lang="en-CA" sz="6000" dirty="0">
                <a:solidFill>
                  <a:schemeClr val="tx1"/>
                </a:solidFill>
              </a:rPr>
              <a:t>Demographics</a:t>
            </a:r>
            <a:endParaRPr lang="en-CA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CC9708F-6030-4CE4-9CA1-81A4BD060E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6841939"/>
              </p:ext>
            </p:extLst>
          </p:nvPr>
        </p:nvGraphicFramePr>
        <p:xfrm>
          <a:off x="4760890" y="1203458"/>
          <a:ext cx="12192000" cy="8128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54680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39C1C6B-471B-44B3-990E-6A20D35B8D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 r="13182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20D95D-8BE0-4C4C-AB7D-EFA3BC5CA3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373100" y="800100"/>
            <a:ext cx="24003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QUIZ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D5CC4-2C66-4914-A4A8-EBABF046AB9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172700" y="3086100"/>
            <a:ext cx="6743700" cy="5372100"/>
          </a:xfrm>
          <a:prstGeom prst="rect">
            <a:avLst/>
          </a:prstGeom>
          <a:solidFill>
            <a:schemeClr val="tx2">
              <a:alpha val="81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Blindness is a ______ ?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771525" indent="-771525">
              <a:buFont typeface="+mj-lt"/>
              <a:buAutoNum type="alphaLcParenR"/>
            </a:pPr>
            <a:r>
              <a:rPr lang="en-US" dirty="0">
                <a:solidFill>
                  <a:schemeClr val="bg1"/>
                </a:solidFill>
              </a:rPr>
              <a:t>Continuum</a:t>
            </a:r>
          </a:p>
          <a:p>
            <a:pPr marL="771525" indent="-771525">
              <a:buFont typeface="+mj-lt"/>
              <a:buAutoNum type="alphaLcParenR"/>
            </a:pPr>
            <a:r>
              <a:rPr lang="en-US" dirty="0">
                <a:solidFill>
                  <a:schemeClr val="bg1"/>
                </a:solidFill>
              </a:rPr>
              <a:t>Completely no vision</a:t>
            </a:r>
          </a:p>
          <a:p>
            <a:pPr marL="771525" indent="-771525">
              <a:buFont typeface="+mj-lt"/>
              <a:buAutoNum type="alphaLcParenR"/>
            </a:pPr>
            <a:r>
              <a:rPr lang="en-US" dirty="0">
                <a:solidFill>
                  <a:schemeClr val="bg1"/>
                </a:solidFill>
              </a:rPr>
              <a:t>Obstructions</a:t>
            </a:r>
          </a:p>
          <a:p>
            <a:pPr marL="771525" indent="-771525">
              <a:buFont typeface="+mj-lt"/>
              <a:buAutoNum type="alphaLcParenR"/>
            </a:pPr>
            <a:r>
              <a:rPr lang="en-US" dirty="0">
                <a:solidFill>
                  <a:schemeClr val="bg1"/>
                </a:solidFill>
              </a:rPr>
              <a:t>Low vision</a:t>
            </a:r>
          </a:p>
          <a:p>
            <a:pPr marL="771525" indent="-771525">
              <a:buFont typeface="+mj-lt"/>
              <a:buAutoNum type="alphaLcParenR"/>
            </a:pPr>
            <a:r>
              <a:rPr lang="en-US" dirty="0">
                <a:solidFill>
                  <a:schemeClr val="bg1"/>
                </a:solidFill>
              </a:rPr>
              <a:t>All of the above</a:t>
            </a:r>
          </a:p>
        </p:txBody>
      </p:sp>
    </p:spTree>
    <p:extLst>
      <p:ext uri="{BB962C8B-B14F-4D97-AF65-F5344CB8AC3E}">
        <p14:creationId xmlns:p14="http://schemas.microsoft.com/office/powerpoint/2010/main" val="317085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945" y="3433807"/>
            <a:ext cx="4232722" cy="2323049"/>
          </a:xfrm>
        </p:spPr>
        <p:txBody>
          <a:bodyPr>
            <a:normAutofit/>
          </a:bodyPr>
          <a:lstStyle/>
          <a:p>
            <a:r>
              <a:rPr lang="en-CA" sz="6000" dirty="0">
                <a:solidFill>
                  <a:schemeClr val="tx1"/>
                </a:solidFill>
                <a:latin typeface="Calibri" panose="020F0502020204030204" pitchFamily="34" charset="0"/>
              </a:rPr>
              <a:t>Future Projections</a:t>
            </a:r>
            <a:endParaRPr lang="en-CA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CC9708F-6030-4CE4-9CA1-81A4BD060E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7718523"/>
              </p:ext>
            </p:extLst>
          </p:nvPr>
        </p:nvGraphicFramePr>
        <p:xfrm>
          <a:off x="4477555" y="1349956"/>
          <a:ext cx="12192000" cy="8128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61303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11551" y="2703513"/>
            <a:ext cx="12802317" cy="105251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What is required?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7BB7B4C-0E08-45AE-B16D-1A7F6248DE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9366830"/>
              </p:ext>
            </p:extLst>
          </p:nvPr>
        </p:nvGraphicFramePr>
        <p:xfrm>
          <a:off x="3132786" y="1369990"/>
          <a:ext cx="13258800" cy="800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E587E4-0CCD-4D27-B183-4CC3F3DC13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0670" y="8588039"/>
            <a:ext cx="5565866" cy="98901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Anti- Discriminatory</a:t>
            </a:r>
          </a:p>
        </p:txBody>
      </p:sp>
    </p:spTree>
    <p:extLst>
      <p:ext uri="{BB962C8B-B14F-4D97-AF65-F5344CB8AC3E}">
        <p14:creationId xmlns:p14="http://schemas.microsoft.com/office/powerpoint/2010/main" val="4138111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9160" y="2297178"/>
            <a:ext cx="12802317" cy="105251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QUIZ: What’s Missing?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7BB7B4C-0E08-45AE-B16D-1A7F6248DE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3083736"/>
              </p:ext>
            </p:extLst>
          </p:nvPr>
        </p:nvGraphicFramePr>
        <p:xfrm>
          <a:off x="3222938" y="1408626"/>
          <a:ext cx="13258800" cy="800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E587E4-0CCD-4D27-B183-4CC3F3DC13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37639" y="8420613"/>
            <a:ext cx="5565866" cy="98901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Anti- Discriminatory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C901DE-F9D9-46B4-A347-1B639CA0039B}"/>
              </a:ext>
            </a:extLst>
          </p:cNvPr>
          <p:cNvSpPr txBox="1"/>
          <p:nvPr/>
        </p:nvSpPr>
        <p:spPr>
          <a:xfrm>
            <a:off x="9360326" y="2506382"/>
            <a:ext cx="51435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dirty="0"/>
              <a:t>Reasonable Accommodations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39D781-7183-4439-8B83-20D02216296C}"/>
              </a:ext>
            </a:extLst>
          </p:cNvPr>
          <p:cNvSpPr txBox="1"/>
          <p:nvPr/>
        </p:nvSpPr>
        <p:spPr>
          <a:xfrm>
            <a:off x="10828809" y="5054884"/>
            <a:ext cx="220653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dirty="0"/>
              <a:t>Web Access</a:t>
            </a:r>
          </a:p>
        </p:txBody>
      </p:sp>
    </p:spTree>
    <p:extLst>
      <p:ext uri="{BB962C8B-B14F-4D97-AF65-F5344CB8AC3E}">
        <p14:creationId xmlns:p14="http://schemas.microsoft.com/office/powerpoint/2010/main" val="322128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39C1C6B-471B-44B3-990E-6A20D35B8D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 r="13182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20D95D-8BE0-4C4C-AB7D-EFA3BC5CA3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373100" y="800100"/>
            <a:ext cx="24003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QUIZ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D5CC4-2C66-4914-A4A8-EBABF046AB9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801100" y="2743200"/>
            <a:ext cx="9144000" cy="1428750"/>
          </a:xfrm>
          <a:prstGeom prst="rect">
            <a:avLst/>
          </a:prstGeom>
          <a:solidFill>
            <a:schemeClr val="tx2">
              <a:alpha val="81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Is it ok for me to provide coupon offers at a kiosk which are not accessible? </a:t>
            </a:r>
          </a:p>
        </p:txBody>
      </p:sp>
    </p:spTree>
    <p:extLst>
      <p:ext uri="{BB962C8B-B14F-4D97-AF65-F5344CB8AC3E}">
        <p14:creationId xmlns:p14="http://schemas.microsoft.com/office/powerpoint/2010/main" val="189489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8AA4E13-2B34-4D99-A4EE-9F4982B9F489}"/>
              </a:ext>
            </a:extLst>
          </p:cNvPr>
          <p:cNvGrpSpPr/>
          <p:nvPr/>
        </p:nvGrpSpPr>
        <p:grpSpPr>
          <a:xfrm>
            <a:off x="938547" y="1872267"/>
            <a:ext cx="12192000" cy="8128001"/>
            <a:chOff x="3581400" y="381000"/>
            <a:chExt cx="8128000" cy="5418667"/>
          </a:xfrm>
        </p:grpSpPr>
        <p:graphicFrame>
          <p:nvGraphicFramePr>
            <p:cNvPr id="4" name="Diagram 3">
              <a:extLst>
                <a:ext uri="{FF2B5EF4-FFF2-40B4-BE49-F238E27FC236}">
                  <a16:creationId xmlns:a16="http://schemas.microsoft.com/office/drawing/2014/main" id="{B86858F8-F049-4784-BF32-2749275B50BE}"/>
                </a:ext>
              </a:extLst>
            </p:cNvPr>
            <p:cNvGraphicFramePr/>
            <p:nvPr/>
          </p:nvGraphicFramePr>
          <p:xfrm>
            <a:off x="3581400" y="381000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2D2246-7ABB-4328-AB04-2AD2E13DCD1D}"/>
                </a:ext>
              </a:extLst>
            </p:cNvPr>
            <p:cNvSpPr txBox="1"/>
            <p:nvPr/>
          </p:nvSpPr>
          <p:spPr>
            <a:xfrm>
              <a:off x="4343400" y="4879710"/>
              <a:ext cx="666623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tx2"/>
                  </a:solidFill>
                </a:rPr>
                <a:t>Dramatic increase in partial vision loss and blindness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3306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39C1C6B-471B-44B3-990E-6A20D35B8D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 r="13182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20D95D-8BE0-4C4C-AB7D-EFA3BC5CA3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373100" y="800100"/>
            <a:ext cx="24003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QUIZ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D5CC4-2C66-4914-A4A8-EBABF046AB9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15200" y="2743200"/>
            <a:ext cx="10629900" cy="4686300"/>
          </a:xfrm>
          <a:prstGeom prst="rect">
            <a:avLst/>
          </a:prstGeom>
          <a:solidFill>
            <a:schemeClr val="tx2">
              <a:alpha val="81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What is causing individuals to go blind ______ ?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771525" indent="-771525">
              <a:buFont typeface="+mj-lt"/>
              <a:buAutoNum type="alphaLcParenR"/>
            </a:pPr>
            <a:r>
              <a:rPr lang="en-US" dirty="0">
                <a:solidFill>
                  <a:schemeClr val="bg1"/>
                </a:solidFill>
              </a:rPr>
              <a:t>Macular Degeneration</a:t>
            </a:r>
          </a:p>
          <a:p>
            <a:pPr marL="771525" indent="-771525">
              <a:buFont typeface="+mj-lt"/>
              <a:buAutoNum type="alphaLcParenR"/>
            </a:pPr>
            <a:r>
              <a:rPr lang="en-US" dirty="0">
                <a:solidFill>
                  <a:schemeClr val="bg1"/>
                </a:solidFill>
              </a:rPr>
              <a:t>Diabetes</a:t>
            </a:r>
          </a:p>
          <a:p>
            <a:pPr marL="771525" indent="-771525">
              <a:buFont typeface="+mj-lt"/>
              <a:buAutoNum type="alphaLcParenR"/>
            </a:pPr>
            <a:r>
              <a:rPr lang="en-US" dirty="0">
                <a:solidFill>
                  <a:schemeClr val="bg1"/>
                </a:solidFill>
              </a:rPr>
              <a:t>Living longer</a:t>
            </a:r>
          </a:p>
          <a:p>
            <a:pPr marL="771525" indent="-771525">
              <a:buFont typeface="+mj-lt"/>
              <a:buAutoNum type="alphaLcParenR"/>
            </a:pPr>
            <a:r>
              <a:rPr lang="en-US" dirty="0">
                <a:solidFill>
                  <a:schemeClr val="bg1"/>
                </a:solidFill>
              </a:rPr>
              <a:t>All of the above</a:t>
            </a:r>
          </a:p>
        </p:txBody>
      </p:sp>
    </p:spTree>
    <p:extLst>
      <p:ext uri="{BB962C8B-B14F-4D97-AF65-F5344CB8AC3E}">
        <p14:creationId xmlns:p14="http://schemas.microsoft.com/office/powerpoint/2010/main" val="1459311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4371" y="1690687"/>
            <a:ext cx="12802317" cy="105251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US Regulations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605088" y="2743200"/>
            <a:ext cx="14197013" cy="5943600"/>
          </a:xfrm>
          <a:solidFill>
            <a:schemeClr val="lt1">
              <a:alpha val="84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900" b="0" dirty="0"/>
              <a:t>American Disabilities Act (ADA) - Anti-Discrimination Law		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900" b="0" dirty="0"/>
              <a:t>Section 508 RULE for doing business with the US GOV		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900" b="0" dirty="0"/>
              <a:t>Affordable Heath Care Act			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900" b="0" dirty="0"/>
              <a:t>Food and Drug Safety Innovation Act (904) 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900" b="0" dirty="0"/>
              <a:t>Telecom Act Section 255			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900" b="0" dirty="0"/>
              <a:t>Air Carrier Access Act Airline accessibility DOT rule Title 14 CFR Par 32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900" b="0" dirty="0"/>
              <a:t>SEC – Rule 30 E3 -  coming for Financial Reporting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900" b="0" dirty="0"/>
              <a:t>20</a:t>
            </a:r>
            <a:r>
              <a:rPr lang="en-US" sz="3900" b="0" baseline="30000" dirty="0"/>
              <a:t>th</a:t>
            </a:r>
            <a:r>
              <a:rPr lang="en-US" sz="3900" b="0" dirty="0"/>
              <a:t> Century IDEA Act (December 2018)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A9B9DC-B5E9-4159-96E9-A00A401C59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4371" y="1633538"/>
            <a:ext cx="12802317" cy="105251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Canadian Regulations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605088" y="2743200"/>
            <a:ext cx="11682413" cy="5943600"/>
          </a:xfrm>
          <a:solidFill>
            <a:schemeClr val="lt1">
              <a:alpha val="84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600" b="0" dirty="0"/>
              <a:t>Accessible Canada Act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600" b="0" dirty="0"/>
              <a:t>AODA - Accessibilities for Ontarians with Disabilities	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600" b="0" dirty="0"/>
              <a:t>AMA - Accessibility for Manitobans Act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sz="3600" b="0" dirty="0"/>
              <a:t>The Accessibility Act – Nova Scotia (2017)</a:t>
            </a:r>
            <a:endParaRPr lang="en-US" sz="3600" b="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600" b="0" dirty="0"/>
              <a:t>Canadian Human Rights Act	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600" b="0" dirty="0"/>
              <a:t>Omnibus C78	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600" b="0" dirty="0"/>
              <a:t>Charter of Rights and Freedoms	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sz="3600" b="0" dirty="0"/>
              <a:t>Upcoming</a:t>
            </a:r>
          </a:p>
          <a:p>
            <a:pPr lvl="1"/>
            <a:r>
              <a:rPr lang="en-CA" sz="2700" dirty="0">
                <a:solidFill>
                  <a:srgbClr val="000000"/>
                </a:solidFill>
              </a:rPr>
              <a:t>British Columbia Accessibility Act, 2018 in Reading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A9B9DC-B5E9-4159-96E9-A00A401C59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931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2" r="24552"/>
          <a:stretch>
            <a:fillRect/>
          </a:stretch>
        </p:blipFill>
        <p:spPr>
          <a:xfrm>
            <a:off x="13923967" y="1730267"/>
            <a:ext cx="3753191" cy="4914900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6" r="23886"/>
          <a:stretch>
            <a:fillRect/>
          </a:stretch>
        </p:blipFill>
        <p:spPr>
          <a:xfrm>
            <a:off x="6042715" y="1730267"/>
            <a:ext cx="3753191" cy="49149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2D7828-C01A-4741-B24A-4BD2C7CEE854}"/>
              </a:ext>
            </a:extLst>
          </p:cNvPr>
          <p:cNvSpPr txBox="1"/>
          <p:nvPr/>
        </p:nvSpPr>
        <p:spPr>
          <a:xfrm>
            <a:off x="1094286" y="1730267"/>
            <a:ext cx="3314700" cy="113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200" b="1" dirty="0">
                <a:latin typeface="+mj-lt"/>
              </a:rPr>
              <a:t>Crawford Technologies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1D3AD8-96D7-4C3F-B534-6F904914523E}"/>
              </a:ext>
            </a:extLst>
          </p:cNvPr>
          <p:cNvSpPr/>
          <p:nvPr/>
        </p:nvSpPr>
        <p:spPr>
          <a:xfrm>
            <a:off x="1300348" y="3221608"/>
            <a:ext cx="3224160" cy="5883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5" indent="-428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CrawfordTech is a global software company focused on helping enterprises output, digitize and deliver customer communications</a:t>
            </a:r>
          </a:p>
          <a:p>
            <a:pPr marL="428625" indent="-428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Our portfolio and know-how span </a:t>
            </a:r>
            <a:br>
              <a:rPr lang="en-US" sz="21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</a:br>
            <a:r>
              <a:rPr lang="en-US" sz="21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the intersection of digital output, content </a:t>
            </a:r>
            <a:br>
              <a:rPr lang="en-US" sz="21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</a:br>
            <a:r>
              <a:rPr lang="en-US" sz="21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management and analytics applications</a:t>
            </a:r>
          </a:p>
          <a:p>
            <a:pPr marL="428625" indent="-428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“The work behind the workflow”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2D7828-C01A-4741-B24A-4BD2C7CEE854}"/>
              </a:ext>
            </a:extLst>
          </p:cNvPr>
          <p:cNvSpPr txBox="1"/>
          <p:nvPr/>
        </p:nvSpPr>
        <p:spPr>
          <a:xfrm>
            <a:off x="6386384" y="6738208"/>
            <a:ext cx="3314700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b="1" dirty="0">
                <a:solidFill>
                  <a:srgbClr val="194792"/>
                </a:solidFill>
                <a:latin typeface="+mj-lt"/>
              </a:rPr>
              <a:t>Accessibility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2D7828-C01A-4741-B24A-4BD2C7CEE854}"/>
              </a:ext>
            </a:extLst>
          </p:cNvPr>
          <p:cNvSpPr txBox="1"/>
          <p:nvPr/>
        </p:nvSpPr>
        <p:spPr>
          <a:xfrm>
            <a:off x="10088672" y="6738208"/>
            <a:ext cx="3577590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b="1" dirty="0">
                <a:solidFill>
                  <a:srgbClr val="194792"/>
                </a:solidFill>
                <a:latin typeface="+mj-lt"/>
              </a:rPr>
              <a:t>Content Services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2D7828-C01A-4741-B24A-4BD2C7CEE854}"/>
              </a:ext>
            </a:extLst>
          </p:cNvPr>
          <p:cNvSpPr txBox="1"/>
          <p:nvPr/>
        </p:nvSpPr>
        <p:spPr>
          <a:xfrm>
            <a:off x="13923967" y="6738208"/>
            <a:ext cx="3753191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b="1" dirty="0">
                <a:solidFill>
                  <a:srgbClr val="194792"/>
                </a:solidFill>
                <a:latin typeface="+mj-lt"/>
              </a:rPr>
              <a:t>Enterprise Output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1D3AD8-96D7-4C3F-B534-6F904914523E}"/>
              </a:ext>
            </a:extLst>
          </p:cNvPr>
          <p:cNvSpPr/>
          <p:nvPr/>
        </p:nvSpPr>
        <p:spPr>
          <a:xfrm>
            <a:off x="6167140" y="7329673"/>
            <a:ext cx="3753191" cy="1229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Software and services provider for accessibility strategies and solutions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1D3AD8-96D7-4C3F-B534-6F904914523E}"/>
              </a:ext>
            </a:extLst>
          </p:cNvPr>
          <p:cNvSpPr/>
          <p:nvPr/>
        </p:nvSpPr>
        <p:spPr>
          <a:xfrm>
            <a:off x="10117247" y="7343960"/>
            <a:ext cx="3409394" cy="2005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Optimizing content distribution strategy and</a:t>
            </a:r>
          </a:p>
          <a:p>
            <a:pPr>
              <a:lnSpc>
                <a:spcPct val="120000"/>
              </a:lnSpc>
            </a:pPr>
            <a:r>
              <a:rPr lang="en-US" sz="21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delivering high-value customer communication archive solutions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1D3AD8-96D7-4C3F-B534-6F904914523E}"/>
              </a:ext>
            </a:extLst>
          </p:cNvPr>
          <p:cNvSpPr/>
          <p:nvPr/>
        </p:nvSpPr>
        <p:spPr>
          <a:xfrm>
            <a:off x="14011766" y="7343961"/>
            <a:ext cx="3577590" cy="1229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Transforming and optimizing workflows for all output processes</a:t>
            </a:r>
          </a:p>
        </p:txBody>
      </p:sp>
      <p:pic>
        <p:nvPicPr>
          <p:cNvPr id="17" name="Picture Placeholder 17">
            <a:extLst>
              <a:ext uri="{FF2B5EF4-FFF2-40B4-BE49-F238E27FC236}">
                <a16:creationId xmlns:a16="http://schemas.microsoft.com/office/drawing/2014/main" id="{3698C0E0-A691-4387-8AAB-2330C82460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73078" y="1730267"/>
            <a:ext cx="3753191" cy="49149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9288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1715" y="1600200"/>
            <a:ext cx="12802317" cy="105251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Regulations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605088" y="2743200"/>
            <a:ext cx="11682413" cy="5943600"/>
          </a:xfrm>
          <a:solidFill>
            <a:schemeClr val="lt1">
              <a:alpha val="84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600" b="0" dirty="0"/>
              <a:t>Note the highest regulations governs all laws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600" b="0" dirty="0"/>
              <a:t>Generally most regulations are not prescriptive and do not tell you what to do. 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600" b="0" dirty="0"/>
              <a:t>Adhere to standards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600" b="0" dirty="0"/>
              <a:t>ANTI- DISCRIMINATORY</a:t>
            </a:r>
            <a:endParaRPr lang="en-US" sz="3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A9B9DC-B5E9-4159-96E9-A00A401C59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340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0200" y="1690687"/>
            <a:ext cx="12802317" cy="105251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Regulations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605088" y="2743200"/>
            <a:ext cx="11682413" cy="5943600"/>
          </a:xfrm>
          <a:solidFill>
            <a:schemeClr val="lt1">
              <a:alpha val="84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600" b="0" dirty="0"/>
              <a:t>Doesn’t need to be 100% but has to be a good user experience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600" b="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600" b="0" dirty="0"/>
              <a:t>So far, no law suits for trying to implement accessibility despite poor attempts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600" b="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600" b="0" dirty="0"/>
              <a:t>That being said, consider user experience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A9B9DC-B5E9-4159-96E9-A00A401C59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67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43EAFCF-96E7-40ED-B1B5-899C48B37416}"/>
              </a:ext>
            </a:extLst>
          </p:cNvPr>
          <p:cNvSpPr txBox="1"/>
          <p:nvPr/>
        </p:nvSpPr>
        <p:spPr>
          <a:xfrm>
            <a:off x="0" y="10287000"/>
            <a:ext cx="18288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>
                <a:hlinkClick r:id="rId2" tooltip="http://commons.wikimedia.org/wiki/File:World_map_green.png"/>
              </a:rPr>
              <a:t>This Photo</a:t>
            </a:r>
            <a:r>
              <a:rPr lang="en-US" sz="1350"/>
              <a:t> by Unknown Author is licensed under </a:t>
            </a:r>
            <a:r>
              <a:rPr lang="en-US" sz="1350">
                <a:hlinkClick r:id="rId3" tooltip="https://creativecommons.org/licenses/by-sa/3.0/"/>
              </a:rPr>
              <a:t>CC BY-SA</a:t>
            </a:r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FCEA8-D459-4B1F-A7C3-94A6F794F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057" y="1407020"/>
            <a:ext cx="12802317" cy="1052513"/>
          </a:xfrm>
        </p:spPr>
        <p:txBody>
          <a:bodyPr/>
          <a:lstStyle/>
          <a:p>
            <a:r>
              <a:rPr lang="en-US" dirty="0"/>
              <a:t>Global Regulations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575F1-94D6-484C-9672-332FF6FF1F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0" y="2174707"/>
            <a:ext cx="6858000" cy="6623384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Ireland		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400" b="0" dirty="0"/>
              <a:t>Irish National Disability Authority IT Accessibility Guidelines (English)	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400" b="0" dirty="0"/>
              <a:t>Web Publication, Report of the Interdepartmental Group - Recommended Guidelines for Public Sector </a:t>
            </a:r>
            <a:r>
              <a:rPr lang="en-US" sz="2400" b="0" dirty="0" err="1"/>
              <a:t>Organisations</a:t>
            </a:r>
            <a:r>
              <a:rPr lang="en-US" sz="2400" b="0" dirty="0"/>
              <a:t> (English)</a:t>
            </a:r>
          </a:p>
          <a:p>
            <a:r>
              <a:rPr lang="en-US" sz="2400" dirty="0"/>
              <a:t>Italy</a:t>
            </a:r>
            <a:r>
              <a:rPr lang="en-US" sz="2400" b="0" dirty="0"/>
              <a:t>		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400" b="0" dirty="0"/>
              <a:t>PubbliAccesso.gov.it (Italian)		</a:t>
            </a:r>
          </a:p>
          <a:p>
            <a:r>
              <a:rPr lang="en-US" sz="2400" dirty="0"/>
              <a:t>Portuga</a:t>
            </a:r>
            <a:r>
              <a:rPr lang="en-US" sz="2400" b="0" dirty="0"/>
              <a:t>l		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400" b="0" dirty="0"/>
              <a:t>Accessibility of Public Administration Web Sites for Citizens with Special Needs (English)	</a:t>
            </a:r>
          </a:p>
          <a:p>
            <a:r>
              <a:rPr lang="en-US" sz="2400" dirty="0"/>
              <a:t>Spain</a:t>
            </a:r>
            <a:r>
              <a:rPr lang="en-US" sz="2400" b="0" dirty="0"/>
              <a:t>		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400" b="0" dirty="0" err="1"/>
              <a:t>Legislación</a:t>
            </a:r>
            <a:r>
              <a:rPr lang="en-US" sz="2400" b="0" dirty="0"/>
              <a:t> Española </a:t>
            </a:r>
            <a:r>
              <a:rPr lang="en-US" sz="2400" b="0" dirty="0" err="1"/>
              <a:t>sobre</a:t>
            </a:r>
            <a:r>
              <a:rPr lang="en-US" sz="2400" b="0" dirty="0"/>
              <a:t> </a:t>
            </a:r>
            <a:r>
              <a:rPr lang="en-US" sz="2400" b="0" dirty="0" err="1"/>
              <a:t>Accesibilidad</a:t>
            </a:r>
            <a:r>
              <a:rPr lang="en-US" sz="2400" b="0" dirty="0"/>
              <a:t> para la Sociedad de la </a:t>
            </a:r>
            <a:r>
              <a:rPr lang="en-US" sz="2400" b="0" dirty="0" err="1"/>
              <a:t>Información</a:t>
            </a:r>
            <a:r>
              <a:rPr lang="en-US" sz="2400" b="0" dirty="0"/>
              <a:t> (Spanish)	</a:t>
            </a:r>
          </a:p>
          <a:p>
            <a:r>
              <a:rPr lang="en-US" sz="2400" dirty="0"/>
              <a:t>Switzerland</a:t>
            </a:r>
            <a:r>
              <a:rPr lang="en-US" sz="2400" b="0" dirty="0"/>
              <a:t>		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400" b="0" dirty="0" err="1"/>
              <a:t>Bundesgesetz</a:t>
            </a:r>
            <a:r>
              <a:rPr lang="en-US" sz="2400" b="0" dirty="0"/>
              <a:t> </a:t>
            </a:r>
            <a:r>
              <a:rPr lang="en-US" sz="2400" b="0" dirty="0" err="1"/>
              <a:t>über</a:t>
            </a:r>
            <a:r>
              <a:rPr lang="en-US" sz="2400" b="0" dirty="0"/>
              <a:t> die </a:t>
            </a:r>
            <a:r>
              <a:rPr lang="en-US" sz="2400" b="0" dirty="0" err="1"/>
              <a:t>Beseitigung</a:t>
            </a:r>
            <a:r>
              <a:rPr lang="en-US" sz="2400" b="0" dirty="0"/>
              <a:t> von </a:t>
            </a:r>
            <a:r>
              <a:rPr lang="en-US" sz="2400" b="0" dirty="0" err="1"/>
              <a:t>Benachteiligungen</a:t>
            </a:r>
            <a:r>
              <a:rPr lang="en-US" sz="2400" b="0" dirty="0"/>
              <a:t> von Menschen </a:t>
            </a:r>
            <a:r>
              <a:rPr lang="en-US" sz="2400" b="0" dirty="0" err="1"/>
              <a:t>mit</a:t>
            </a:r>
            <a:r>
              <a:rPr lang="en-US" sz="2400" b="0" dirty="0"/>
              <a:t> </a:t>
            </a:r>
            <a:r>
              <a:rPr lang="en-US" sz="2400" b="0" dirty="0" err="1"/>
              <a:t>Behinderungen</a:t>
            </a:r>
            <a:r>
              <a:rPr lang="en-US" sz="2400" b="0" dirty="0"/>
              <a:t> (German, French and Italian)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DFBF28-0A9A-4208-84C8-866968FAE4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01" y="2174706"/>
            <a:ext cx="6424613" cy="7086600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/>
              <a:t>UK			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600" b="0" dirty="0"/>
              <a:t>Disability Discrimination Act - DDA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600" b="0" dirty="0"/>
              <a:t>Special Educational Needs and Disability Act 2001 (SENDA)</a:t>
            </a:r>
            <a:endParaRPr lang="en-US" sz="2600" dirty="0"/>
          </a:p>
          <a:p>
            <a:r>
              <a:rPr lang="en-US" sz="2600" dirty="0"/>
              <a:t>EU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600" b="0" dirty="0"/>
              <a:t>EU Charter of Fundamental Rights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600" u="sng" dirty="0"/>
              <a:t>EN 501-349 (</a:t>
            </a:r>
            <a:r>
              <a:rPr lang="en-US" sz="2300" u="sng" dirty="0"/>
              <a:t>similar</a:t>
            </a:r>
            <a:r>
              <a:rPr lang="en-US" sz="2600" u="sng" dirty="0"/>
              <a:t> to Section 508 ICT Refresh)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600" b="0" dirty="0"/>
              <a:t>Mandate 376</a:t>
            </a:r>
          </a:p>
          <a:p>
            <a:r>
              <a:rPr lang="en-US" sz="2600" dirty="0"/>
              <a:t>Australia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600" b="0" dirty="0"/>
              <a:t>ADDA - Australian Disability Discrimination Act 1992</a:t>
            </a:r>
          </a:p>
          <a:p>
            <a:r>
              <a:rPr lang="en-US" sz="2600" dirty="0"/>
              <a:t>France</a:t>
            </a:r>
            <a:r>
              <a:rPr lang="en-US" sz="2600" b="0" dirty="0"/>
              <a:t>		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600" b="0" dirty="0"/>
              <a:t>Federal Ordinance on Barrier-Free Information Technology (English translation)		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600" b="0" dirty="0" err="1"/>
              <a:t>Projet</a:t>
            </a:r>
            <a:r>
              <a:rPr lang="en-US" sz="2600" b="0" dirty="0"/>
              <a:t> de </a:t>
            </a:r>
            <a:r>
              <a:rPr lang="en-US" sz="2600" b="0" dirty="0" err="1"/>
              <a:t>Loi</a:t>
            </a:r>
            <a:r>
              <a:rPr lang="en-US" sz="2600" b="0" dirty="0"/>
              <a:t> </a:t>
            </a:r>
            <a:r>
              <a:rPr lang="en-US" sz="2600" b="0" dirty="0" err="1"/>
              <a:t>Adopte</a:t>
            </a:r>
            <a:r>
              <a:rPr lang="en-US" sz="2600" b="0" dirty="0"/>
              <a:t> Avec Modifications par le </a:t>
            </a:r>
            <a:r>
              <a:rPr lang="en-US" sz="2600" b="0" dirty="0" err="1"/>
              <a:t>Senat</a:t>
            </a:r>
            <a:r>
              <a:rPr lang="en-US" sz="2600" b="0" dirty="0"/>
              <a:t> </a:t>
            </a:r>
          </a:p>
          <a:p>
            <a:r>
              <a:rPr lang="en-US" sz="2600" dirty="0"/>
              <a:t>Germany</a:t>
            </a:r>
            <a:r>
              <a:rPr lang="en-US" sz="2600" b="0" dirty="0"/>
              <a:t>		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600" b="0" dirty="0"/>
              <a:t>Web </a:t>
            </a:r>
            <a:r>
              <a:rPr lang="en-US" sz="2600" b="0" dirty="0" err="1"/>
              <a:t>ohne</a:t>
            </a:r>
            <a:r>
              <a:rPr lang="en-US" sz="2600" b="0" dirty="0"/>
              <a:t> </a:t>
            </a:r>
            <a:r>
              <a:rPr lang="en-US" sz="2600" b="0" dirty="0" err="1"/>
              <a:t>Barrieren</a:t>
            </a:r>
            <a:r>
              <a:rPr lang="en-US" sz="2600" b="0" dirty="0"/>
              <a:t> </a:t>
            </a:r>
            <a:r>
              <a:rPr lang="en-US" sz="2600" b="0" dirty="0" err="1"/>
              <a:t>nach</a:t>
            </a:r>
            <a:r>
              <a:rPr lang="en-US" sz="2600" b="0" dirty="0"/>
              <a:t> paragraph 11 (German)		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600" b="0" dirty="0"/>
              <a:t>Federal Ordinance on Barrier-Free Information Technology (English translation)	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endParaRPr lang="en-US" b="0" dirty="0"/>
          </a:p>
          <a:p>
            <a:pPr marL="428625" indent="-428625">
              <a:buFont typeface="Wingdings" panose="05000000000000000000" pitchFamily="2" charset="2"/>
              <a:buChar char="ü"/>
            </a:pP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921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E1A8BF-EE4D-4AAE-A6EF-F1CCD6C8EF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84" b="9185"/>
          <a:stretch/>
        </p:blipFill>
        <p:spPr>
          <a:xfrm>
            <a:off x="-1257300" y="342901"/>
            <a:ext cx="21259800" cy="873375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5432945" y="3771900"/>
            <a:ext cx="7368656" cy="3314700"/>
          </a:xfrm>
          <a:solidFill>
            <a:schemeClr val="lt1">
              <a:alpha val="83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05740" tIns="205740" rIns="205740" bIns="205740">
            <a:normAutofit fontScale="92500"/>
          </a:bodyPr>
          <a:lstStyle/>
          <a:p>
            <a:pPr algn="ctr"/>
            <a:r>
              <a:rPr lang="en-CA" sz="4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Non-Compliance Is Costly</a:t>
            </a:r>
          </a:p>
          <a:p>
            <a:pPr algn="ctr"/>
            <a:r>
              <a:rPr lang="en-CA" sz="4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US Settlements in the millions of dollars have been levied against companies who do not comply with the relevant legislation</a:t>
            </a:r>
          </a:p>
        </p:txBody>
      </p:sp>
    </p:spTree>
    <p:extLst>
      <p:ext uri="{BB962C8B-B14F-4D97-AF65-F5344CB8AC3E}">
        <p14:creationId xmlns:p14="http://schemas.microsoft.com/office/powerpoint/2010/main" val="1361879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E596248-7203-43FB-A40F-9C6A62B0C7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5486400" y="1116013"/>
            <a:ext cx="12801600" cy="1052512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CA" sz="6000" dirty="0">
                <a:solidFill>
                  <a:schemeClr val="accent1"/>
                </a:solidFill>
              </a:rPr>
              <a:t>Legal Settlements / Fines - USA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4294967295"/>
          </p:nvPr>
        </p:nvSpPr>
        <p:spPr>
          <a:xfrm>
            <a:off x="9029700" y="2743200"/>
            <a:ext cx="9258300" cy="5943600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b="0" dirty="0"/>
              <a:t>State of Florida – Counties, municipalities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b="0" dirty="0"/>
              <a:t>Winn Dixie – over $250K plus legal fees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b="0" dirty="0"/>
              <a:t>Verizon - $20 million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b="0" dirty="0"/>
              <a:t>Amex – structured settlement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b="0" dirty="0"/>
              <a:t>Wells Fargo - $16 million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b="0" dirty="0"/>
              <a:t>Target - $6 million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b="0" dirty="0"/>
              <a:t>Harvard / MIT $2 million plus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b="0" dirty="0"/>
              <a:t>Student Financing – </a:t>
            </a:r>
          </a:p>
          <a:p>
            <a:pPr marL="776288" indent="-514350">
              <a:buFont typeface="Wingdings" panose="05000000000000000000" pitchFamily="2" charset="2"/>
              <a:buChar char="ü"/>
            </a:pPr>
            <a:r>
              <a:rPr lang="en-CA" b="0" dirty="0"/>
              <a:t>All Student loans must provide accessible documents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b="0" dirty="0"/>
              <a:t>Elections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b="0" dirty="0"/>
              <a:t>Hotels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b="0" dirty="0"/>
              <a:t>Banks – NY Banks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dirty="0"/>
              <a:t>Conduent – State of California – Parks and Recreation web site</a:t>
            </a:r>
            <a:endParaRPr lang="en-CA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B18474-A7EB-442D-83BD-CC9925742F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01169" cy="92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54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7D40AFD-5CAF-4632-B260-86ECE68694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8815388" y="823913"/>
            <a:ext cx="9472612" cy="105251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CA" dirty="0">
                <a:solidFill>
                  <a:schemeClr val="accent1"/>
                </a:solidFill>
              </a:rPr>
              <a:t>US - State Legislation / Vertical Legislation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4294967295"/>
          </p:nvPr>
        </p:nvSpPr>
        <p:spPr>
          <a:xfrm>
            <a:off x="9029700" y="2743200"/>
            <a:ext cx="9258300" cy="5943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sz="3600" b="0" dirty="0"/>
              <a:t>State enacted legislation, litigated/settled</a:t>
            </a:r>
          </a:p>
          <a:p>
            <a:pPr lvl="1"/>
            <a:r>
              <a:rPr lang="en-CA" sz="3600" dirty="0">
                <a:solidFill>
                  <a:srgbClr val="000000"/>
                </a:solidFill>
              </a:rPr>
              <a:t>NY – Banks</a:t>
            </a:r>
          </a:p>
          <a:p>
            <a:pPr lvl="1"/>
            <a:r>
              <a:rPr lang="en-CA" sz="3600" dirty="0">
                <a:solidFill>
                  <a:srgbClr val="000000"/>
                </a:solidFill>
              </a:rPr>
              <a:t>CA – Intensive Section 508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sz="3600" b="0" dirty="0"/>
              <a:t>Telecom – Section 255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sz="3600" b="0" dirty="0"/>
              <a:t>Drug/Prescription – Section 904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sz="3600" b="0" dirty="0"/>
              <a:t>Health – Affordable Healthcare Act</a:t>
            </a:r>
          </a:p>
          <a:p>
            <a:r>
              <a:rPr lang="en-CA" sz="3600" b="0" dirty="0"/>
              <a:t>	      HHS Standard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sz="3600" b="0" dirty="0"/>
              <a:t>Elections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sz="3600" b="0" dirty="0"/>
              <a:t>Student Loans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B18474-A7EB-442D-83BD-CC9925742F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01169" cy="92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02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01" y="2057401"/>
            <a:ext cx="6882530" cy="1052513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ADA Settlements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8686801" y="3657600"/>
            <a:ext cx="8686988" cy="182880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CA" b="0" dirty="0">
              <a:solidFill>
                <a:schemeClr val="bg1"/>
              </a:solidFill>
            </a:endParaRPr>
          </a:p>
          <a:p>
            <a:pPr algn="ctr"/>
            <a:r>
              <a:rPr lang="en-CA" b="0" dirty="0">
                <a:solidFill>
                  <a:schemeClr val="bg1"/>
                </a:solidFill>
              </a:rPr>
              <a:t>http://www.ada.gov/enforce_current.htm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FB460C1-F193-409D-9739-CE7800B0510A}"/>
              </a:ext>
            </a:extLst>
          </p:cNvPr>
          <p:cNvSpPr txBox="1">
            <a:spLocks/>
          </p:cNvSpPr>
          <p:nvPr/>
        </p:nvSpPr>
        <p:spPr>
          <a:xfrm>
            <a:off x="8686801" y="6400800"/>
            <a:ext cx="8686988" cy="18288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000" b="1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sz="3000" b="0" dirty="0">
              <a:solidFill>
                <a:schemeClr val="bg1"/>
              </a:solidFill>
            </a:endParaRPr>
          </a:p>
          <a:p>
            <a:pPr algn="ctr"/>
            <a:r>
              <a:rPr lang="en-CA" sz="3000" b="0" dirty="0">
                <a:solidFill>
                  <a:schemeClr val="bg1"/>
                </a:solidFill>
              </a:rPr>
              <a:t>http://www.adapacific.org/resources/lawsuits.php</a:t>
            </a:r>
          </a:p>
        </p:txBody>
      </p:sp>
    </p:spTree>
    <p:extLst>
      <p:ext uri="{BB962C8B-B14F-4D97-AF65-F5344CB8AC3E}">
        <p14:creationId xmlns:p14="http://schemas.microsoft.com/office/powerpoint/2010/main" val="1729542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962D2B-0D32-4635-B8AB-A302F2792F1F}"/>
              </a:ext>
            </a:extLst>
          </p:cNvPr>
          <p:cNvSpPr/>
          <p:nvPr/>
        </p:nvSpPr>
        <p:spPr>
          <a:xfrm>
            <a:off x="4914900" y="4253306"/>
            <a:ext cx="8458200" cy="1916105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1CE35A-9FB4-446B-B14E-58122BD3A38E}"/>
              </a:ext>
            </a:extLst>
          </p:cNvPr>
          <p:cNvSpPr txBox="1"/>
          <p:nvPr/>
        </p:nvSpPr>
        <p:spPr>
          <a:xfrm>
            <a:off x="3829050" y="4489317"/>
            <a:ext cx="10629900" cy="160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0" b="1" dirty="0">
                <a:solidFill>
                  <a:srgbClr val="000000"/>
                </a:solidFill>
                <a:latin typeface="+mj-lt"/>
              </a:rPr>
              <a:t>Thank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F5834D-B9EE-43CE-B77C-2859906B9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420" y="2326209"/>
            <a:ext cx="8739795" cy="16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0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B41960-6A71-4D0E-9130-9C26201AC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89" y="-1562145"/>
            <a:ext cx="18416789" cy="1248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C23488-C9A4-45EB-B467-D59CD7430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0C07F6-D56B-4B18-BEC1-780E88772B3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01700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378ACB-783D-4D8E-A8B9-D2E3B1645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46284"/>
            <a:ext cx="18288000" cy="1237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59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AB451F6-E576-48C9-A7FA-685CF81C0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162878"/>
            <a:ext cx="6620031" cy="100955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CB043E-FCC6-438F-9FE9-0A966D1F4778}"/>
              </a:ext>
            </a:extLst>
          </p:cNvPr>
          <p:cNvSpPr txBox="1"/>
          <p:nvPr/>
        </p:nvSpPr>
        <p:spPr>
          <a:xfrm>
            <a:off x="5600700" y="457201"/>
            <a:ext cx="4261500" cy="7386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200" dirty="0"/>
              <a:t>Through a camera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548F46-0DBA-463A-BCC5-C57A14EDB2DB}"/>
              </a:ext>
            </a:extLst>
          </p:cNvPr>
          <p:cNvSpPr txBox="1"/>
          <p:nvPr/>
        </p:nvSpPr>
        <p:spPr>
          <a:xfrm>
            <a:off x="6315076" y="3543300"/>
            <a:ext cx="3459601" cy="7386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200" dirty="0"/>
              <a:t>With full vision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F7AD17-7B94-47CB-96C0-2F09567A40C6}"/>
              </a:ext>
            </a:extLst>
          </p:cNvPr>
          <p:cNvSpPr txBox="1"/>
          <p:nvPr/>
        </p:nvSpPr>
        <p:spPr>
          <a:xfrm>
            <a:off x="3512673" y="6629400"/>
            <a:ext cx="6263574" cy="7386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200" dirty="0"/>
              <a:t>With Macular Degeneration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7CBDC57-0BDD-4AD0-BA9F-E356109F65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1403709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6090672-25CF-4B22-806D-D98EAB3553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122" name="Picture 2" descr="Image result for cognitive disability what is s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0"/>
            <a:ext cx="14173200" cy="1062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067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39C1C6B-471B-44B3-990E-6A20D35B8D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 r="13182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20D95D-8BE0-4C4C-AB7D-EFA3BC5CA3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373100" y="800100"/>
            <a:ext cx="24003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QUIZ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D5CC4-2C66-4914-A4A8-EBABF046AB9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715500" y="3086100"/>
            <a:ext cx="8343900" cy="4000500"/>
          </a:xfrm>
          <a:prstGeom prst="rect">
            <a:avLst/>
          </a:prstGeom>
          <a:solidFill>
            <a:schemeClr val="tx2">
              <a:alpha val="81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There are more people with ____?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771525" indent="-771525">
              <a:buFont typeface="+mj-lt"/>
              <a:buAutoNum type="alphaLcParenR"/>
            </a:pPr>
            <a:r>
              <a:rPr lang="en-US" dirty="0">
                <a:solidFill>
                  <a:schemeClr val="bg1"/>
                </a:solidFill>
              </a:rPr>
              <a:t>Cognitive disabilities</a:t>
            </a:r>
          </a:p>
          <a:p>
            <a:pPr marL="771525" indent="-771525">
              <a:buFont typeface="+mj-lt"/>
              <a:buAutoNum type="alphaLcParenR"/>
            </a:pPr>
            <a:r>
              <a:rPr lang="en-US" dirty="0">
                <a:solidFill>
                  <a:schemeClr val="bg1"/>
                </a:solidFill>
              </a:rPr>
              <a:t>Low vision or blindness</a:t>
            </a:r>
          </a:p>
          <a:p>
            <a:pPr marL="771525" indent="-771525">
              <a:buFont typeface="+mj-lt"/>
              <a:buAutoNum type="alphaLcParenR"/>
            </a:pPr>
            <a:r>
              <a:rPr lang="en-US" dirty="0">
                <a:solidFill>
                  <a:schemeClr val="bg1"/>
                </a:solidFill>
              </a:rPr>
              <a:t>All of the above</a:t>
            </a:r>
          </a:p>
        </p:txBody>
      </p:sp>
    </p:spTree>
    <p:extLst>
      <p:ext uri="{BB962C8B-B14F-4D97-AF65-F5344CB8AC3E}">
        <p14:creationId xmlns:p14="http://schemas.microsoft.com/office/powerpoint/2010/main" val="2526296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90987"/>
            <a:ext cx="5143500" cy="1052513"/>
          </a:xfrm>
        </p:spPr>
        <p:txBody>
          <a:bodyPr/>
          <a:lstStyle/>
          <a:p>
            <a:r>
              <a:rPr lang="en-CA" sz="6000" dirty="0">
                <a:solidFill>
                  <a:schemeClr val="tx1"/>
                </a:solidFill>
              </a:rPr>
              <a:t>Demographics</a:t>
            </a:r>
            <a:endParaRPr lang="en-CA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CC9708F-6030-4CE4-9CA1-81A4BD060E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6938617"/>
              </p:ext>
            </p:extLst>
          </p:nvPr>
        </p:nvGraphicFramePr>
        <p:xfrm>
          <a:off x="5143500" y="1259804"/>
          <a:ext cx="12192000" cy="8128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65794301"/>
      </p:ext>
    </p:extLst>
  </p:cSld>
  <p:clrMapOvr>
    <a:masterClrMapping/>
  </p:clrMapOvr>
</p:sld>
</file>

<file path=ppt/theme/theme1.xml><?xml version="1.0" encoding="utf-8"?>
<a:theme xmlns:a="http://schemas.openxmlformats.org/drawingml/2006/main" name="crawford anow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awford anow" id="{4F2EC09D-7A57-4BE9-898F-79B71533A13F}" vid="{3D4787D5-236A-485D-B530-1332962B04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crawford anow</Template>
  <TotalTime>187</TotalTime>
  <Words>618</Words>
  <Application>Microsoft Office PowerPoint</Application>
  <PresentationFormat>Custom</PresentationFormat>
  <Paragraphs>182</Paragraphs>
  <Slides>27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Nexa Bold</vt:lpstr>
      <vt:lpstr>Wingdings</vt:lpstr>
      <vt:lpstr>crawford anow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QUIZ</vt:lpstr>
      <vt:lpstr>Demographics</vt:lpstr>
      <vt:lpstr>Demographics</vt:lpstr>
      <vt:lpstr>QUIZ</vt:lpstr>
      <vt:lpstr>Future Projections</vt:lpstr>
      <vt:lpstr>What is required?</vt:lpstr>
      <vt:lpstr>QUIZ: What’s Missing?</vt:lpstr>
      <vt:lpstr>QUIZ</vt:lpstr>
      <vt:lpstr>PowerPoint Presentation</vt:lpstr>
      <vt:lpstr>QUIZ</vt:lpstr>
      <vt:lpstr>US Regulations</vt:lpstr>
      <vt:lpstr>Canadian Regulations</vt:lpstr>
      <vt:lpstr>Regulations</vt:lpstr>
      <vt:lpstr>Regulations</vt:lpstr>
      <vt:lpstr>Global Regulations</vt:lpstr>
      <vt:lpstr>PowerPoint Presentation</vt:lpstr>
      <vt:lpstr>Legal Settlements / Fines - USA</vt:lpstr>
      <vt:lpstr>US - State Legislation / Vertical Legislation</vt:lpstr>
      <vt:lpstr>ADA Settlements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 Quon</dc:creator>
  <cp:lastModifiedBy>Dennis Quon</cp:lastModifiedBy>
  <cp:revision>5</cp:revision>
  <dcterms:created xsi:type="dcterms:W3CDTF">2019-08-19T13:42:01Z</dcterms:created>
  <dcterms:modified xsi:type="dcterms:W3CDTF">2019-08-19T16:49:04Z</dcterms:modified>
</cp:coreProperties>
</file>