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media/image91.jpg" ContentType="image/png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  <p:sldMasterId id="2147483726" r:id="rId2"/>
    <p:sldMasterId id="2147483760" r:id="rId3"/>
  </p:sldMasterIdLst>
  <p:notesMasterIdLst>
    <p:notesMasterId r:id="rId65"/>
  </p:notesMasterIdLst>
  <p:sldIdLst>
    <p:sldId id="301" r:id="rId4"/>
    <p:sldId id="557" r:id="rId5"/>
    <p:sldId id="325" r:id="rId6"/>
    <p:sldId id="529" r:id="rId7"/>
    <p:sldId id="378" r:id="rId8"/>
    <p:sldId id="257" r:id="rId9"/>
    <p:sldId id="502" r:id="rId10"/>
    <p:sldId id="490" r:id="rId11"/>
    <p:sldId id="497" r:id="rId12"/>
    <p:sldId id="548" r:id="rId13"/>
    <p:sldId id="293" r:id="rId14"/>
    <p:sldId id="509" r:id="rId15"/>
    <p:sldId id="549" r:id="rId16"/>
    <p:sldId id="308" r:id="rId17"/>
    <p:sldId id="550" r:id="rId18"/>
    <p:sldId id="339" r:id="rId19"/>
    <p:sldId id="291" r:id="rId20"/>
    <p:sldId id="530" r:id="rId21"/>
    <p:sldId id="345" r:id="rId22"/>
    <p:sldId id="346" r:id="rId23"/>
    <p:sldId id="347" r:id="rId24"/>
    <p:sldId id="348" r:id="rId25"/>
    <p:sldId id="360" r:id="rId26"/>
    <p:sldId id="349" r:id="rId27"/>
    <p:sldId id="296" r:id="rId28"/>
    <p:sldId id="547" r:id="rId29"/>
    <p:sldId id="546" r:id="rId30"/>
    <p:sldId id="343" r:id="rId31"/>
    <p:sldId id="551" r:id="rId32"/>
    <p:sldId id="513" r:id="rId33"/>
    <p:sldId id="531" r:id="rId34"/>
    <p:sldId id="536" r:id="rId35"/>
    <p:sldId id="544" r:id="rId36"/>
    <p:sldId id="543" r:id="rId37"/>
    <p:sldId id="351" r:id="rId38"/>
    <p:sldId id="352" r:id="rId39"/>
    <p:sldId id="353" r:id="rId40"/>
    <p:sldId id="355" r:id="rId41"/>
    <p:sldId id="393" r:id="rId42"/>
    <p:sldId id="312" r:id="rId43"/>
    <p:sldId id="534" r:id="rId44"/>
    <p:sldId id="537" r:id="rId45"/>
    <p:sldId id="535" r:id="rId46"/>
    <p:sldId id="518" r:id="rId47"/>
    <p:sldId id="512" r:id="rId48"/>
    <p:sldId id="329" r:id="rId49"/>
    <p:sldId id="321" r:id="rId50"/>
    <p:sldId id="322" r:id="rId51"/>
    <p:sldId id="556" r:id="rId52"/>
    <p:sldId id="432" r:id="rId53"/>
    <p:sldId id="523" r:id="rId54"/>
    <p:sldId id="524" r:id="rId55"/>
    <p:sldId id="532" r:id="rId56"/>
    <p:sldId id="553" r:id="rId57"/>
    <p:sldId id="554" r:id="rId58"/>
    <p:sldId id="358" r:id="rId59"/>
    <p:sldId id="341" r:id="rId60"/>
    <p:sldId id="521" r:id="rId61"/>
    <p:sldId id="533" r:id="rId62"/>
    <p:sldId id="566" r:id="rId63"/>
    <p:sldId id="555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imée Ubbink" initials="AU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5647" autoAdjust="0"/>
  </p:normalViewPr>
  <p:slideViewPr>
    <p:cSldViewPr>
      <p:cViewPr varScale="1">
        <p:scale>
          <a:sx n="58" d="100"/>
          <a:sy n="58" d="100"/>
        </p:scale>
        <p:origin x="964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59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commentAuthors" Target="commentAuthor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hyperlink" Target="https://www.pdfa.org/working-group/pdfua-competence-center/" TargetMode="External"/><Relationship Id="rId7" Type="http://schemas.openxmlformats.org/officeDocument/2006/relationships/hyperlink" Target="http://www.the508compliantpdf.com/" TargetMode="External"/><Relationship Id="rId12" Type="http://schemas.openxmlformats.org/officeDocument/2006/relationships/image" Target="../media/image93.png"/><Relationship Id="rId2" Type="http://schemas.openxmlformats.org/officeDocument/2006/relationships/hyperlink" Target="https://www.hhs.gov/web/section-508/making-files-accessible/index.html" TargetMode="External"/><Relationship Id="rId1" Type="http://schemas.openxmlformats.org/officeDocument/2006/relationships/hyperlink" Target="https://www.w3.org/TR/WCAG-TECHS/pdf.html" TargetMode="External"/><Relationship Id="rId6" Type="http://schemas.openxmlformats.org/officeDocument/2006/relationships/hyperlink" Target="http://webaim.org/resources/contrastchecker/" TargetMode="External"/><Relationship Id="rId11" Type="http://schemas.openxmlformats.org/officeDocument/2006/relationships/image" Target="../media/image92.JPG"/><Relationship Id="rId5" Type="http://schemas.openxmlformats.org/officeDocument/2006/relationships/hyperlink" Target="https://www.pdfa.org/category/pdfua" TargetMode="External"/><Relationship Id="rId10" Type="http://schemas.openxmlformats.org/officeDocument/2006/relationships/image" Target="../media/image69.jpg"/><Relationship Id="rId4" Type="http://schemas.openxmlformats.org/officeDocument/2006/relationships/hyperlink" Target="https://www.w3.org/TR/WCAG20-TECHS/failures.html" TargetMode="External"/><Relationship Id="rId9" Type="http://schemas.openxmlformats.org/officeDocument/2006/relationships/image" Target="../media/image91.jp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hyperlink" Target="https://www.pdfa.org/working-group/pdfua-competence-center/" TargetMode="External"/><Relationship Id="rId7" Type="http://schemas.openxmlformats.org/officeDocument/2006/relationships/hyperlink" Target="http://www.the508compliantpdf.com/" TargetMode="External"/><Relationship Id="rId12" Type="http://schemas.openxmlformats.org/officeDocument/2006/relationships/image" Target="../media/image93.png"/><Relationship Id="rId2" Type="http://schemas.openxmlformats.org/officeDocument/2006/relationships/hyperlink" Target="https://www.hhs.gov/web/section-508/making-files-accessible/index.html" TargetMode="External"/><Relationship Id="rId1" Type="http://schemas.openxmlformats.org/officeDocument/2006/relationships/hyperlink" Target="https://www.w3.org/TR/WCAG-TECHS/pdf.html" TargetMode="External"/><Relationship Id="rId6" Type="http://schemas.openxmlformats.org/officeDocument/2006/relationships/hyperlink" Target="http://webaim.org/resources/contrastchecker/" TargetMode="External"/><Relationship Id="rId11" Type="http://schemas.openxmlformats.org/officeDocument/2006/relationships/image" Target="../media/image92.JPG"/><Relationship Id="rId5" Type="http://schemas.openxmlformats.org/officeDocument/2006/relationships/hyperlink" Target="https://www.pdfa.org/category/pdfua" TargetMode="External"/><Relationship Id="rId10" Type="http://schemas.openxmlformats.org/officeDocument/2006/relationships/image" Target="../media/image69.jpg"/><Relationship Id="rId4" Type="http://schemas.openxmlformats.org/officeDocument/2006/relationships/hyperlink" Target="https://www.w3.org/TR/WCAG20-TECHS/failures.html" TargetMode="External"/><Relationship Id="rId9" Type="http://schemas.openxmlformats.org/officeDocument/2006/relationships/image" Target="../media/image9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70.jpg"/><Relationship Id="rId7" Type="http://schemas.openxmlformats.org/officeDocument/2006/relationships/hyperlink" Target="https://www.pdfa.org/category/pdfua" TargetMode="External"/><Relationship Id="rId12" Type="http://schemas.openxmlformats.org/officeDocument/2006/relationships/image" Target="../media/image93.png"/><Relationship Id="rId2" Type="http://schemas.openxmlformats.org/officeDocument/2006/relationships/hyperlink" Target="https://www.w3.org/TR/WCAG20-TECHS/failures.html" TargetMode="External"/><Relationship Id="rId1" Type="http://schemas.openxmlformats.org/officeDocument/2006/relationships/hyperlink" Target="https://www.w3.org/TR/WCAG-TECHS/pdf.html" TargetMode="External"/><Relationship Id="rId6" Type="http://schemas.openxmlformats.org/officeDocument/2006/relationships/hyperlink" Target="https://www.pdfa.org/working-group/pdfua-competence-center/" TargetMode="External"/><Relationship Id="rId11" Type="http://schemas.openxmlformats.org/officeDocument/2006/relationships/hyperlink" Target="http://www.the508compliantpdf.com/" TargetMode="External"/><Relationship Id="rId5" Type="http://schemas.openxmlformats.org/officeDocument/2006/relationships/image" Target="../media/image91.jpg"/><Relationship Id="rId10" Type="http://schemas.openxmlformats.org/officeDocument/2006/relationships/image" Target="../media/image92.JPG"/><Relationship Id="rId4" Type="http://schemas.openxmlformats.org/officeDocument/2006/relationships/hyperlink" Target="https://www.hhs.gov/web/section-508/making-files-accessible/index.html" TargetMode="External"/><Relationship Id="rId9" Type="http://schemas.openxmlformats.org/officeDocument/2006/relationships/hyperlink" Target="http://webaim.org/resources/contrastchecker/" TargetMode="External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70.jpg"/><Relationship Id="rId7" Type="http://schemas.openxmlformats.org/officeDocument/2006/relationships/hyperlink" Target="https://www.pdfa.org/category/pdfua" TargetMode="External"/><Relationship Id="rId12" Type="http://schemas.openxmlformats.org/officeDocument/2006/relationships/image" Target="../media/image93.png"/><Relationship Id="rId2" Type="http://schemas.openxmlformats.org/officeDocument/2006/relationships/hyperlink" Target="https://www.w3.org/TR/WCAG20-TECHS/failures.html" TargetMode="External"/><Relationship Id="rId1" Type="http://schemas.openxmlformats.org/officeDocument/2006/relationships/hyperlink" Target="https://www.w3.org/TR/WCAG-TECHS/pdf.html" TargetMode="External"/><Relationship Id="rId6" Type="http://schemas.openxmlformats.org/officeDocument/2006/relationships/hyperlink" Target="https://www.pdfa.org/working-group/pdfua-competence-center/" TargetMode="External"/><Relationship Id="rId11" Type="http://schemas.openxmlformats.org/officeDocument/2006/relationships/hyperlink" Target="http://www.the508compliantpdf.com/" TargetMode="External"/><Relationship Id="rId5" Type="http://schemas.openxmlformats.org/officeDocument/2006/relationships/image" Target="../media/image91.jpg"/><Relationship Id="rId10" Type="http://schemas.openxmlformats.org/officeDocument/2006/relationships/image" Target="../media/image92.JPG"/><Relationship Id="rId4" Type="http://schemas.openxmlformats.org/officeDocument/2006/relationships/hyperlink" Target="https://www.hhs.gov/web/section-508/making-files-accessible/index.html" TargetMode="External"/><Relationship Id="rId9" Type="http://schemas.openxmlformats.org/officeDocument/2006/relationships/hyperlink" Target="http://webaim.org/resources/contrastchecker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7DF3E8-DFBA-484A-A290-84545E79E455}" type="doc">
      <dgm:prSet loTypeId="urn:microsoft.com/office/officeart/2005/8/layout/hList7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0F18FBF-2518-4BC0-BDE5-6D5972539CBE}">
      <dgm:prSet phldrT="[Text]"/>
      <dgm:spPr/>
      <dgm:t>
        <a:bodyPr/>
        <a:lstStyle/>
        <a:p>
          <a:r>
            <a:rPr lang="en-US" dirty="0"/>
            <a:t>Diabetes</a:t>
          </a:r>
        </a:p>
      </dgm:t>
    </dgm:pt>
    <dgm:pt modelId="{EF7DAB1B-CCA8-471E-AC3F-81AAAF0C4B6D}" type="parTrans" cxnId="{94EE014A-914F-4766-B7C2-6467ECEE02D5}">
      <dgm:prSet/>
      <dgm:spPr/>
      <dgm:t>
        <a:bodyPr/>
        <a:lstStyle/>
        <a:p>
          <a:endParaRPr lang="en-US"/>
        </a:p>
      </dgm:t>
    </dgm:pt>
    <dgm:pt modelId="{DB305888-EBFC-448C-92E4-9E04702F16A4}" type="sibTrans" cxnId="{94EE014A-914F-4766-B7C2-6467ECEE02D5}">
      <dgm:prSet/>
      <dgm:spPr/>
      <dgm:t>
        <a:bodyPr/>
        <a:lstStyle/>
        <a:p>
          <a:endParaRPr lang="en-US"/>
        </a:p>
      </dgm:t>
    </dgm:pt>
    <dgm:pt modelId="{17387CDB-D303-475B-967D-FC9884DF5C36}">
      <dgm:prSet phldrT="[Text]"/>
      <dgm:spPr/>
      <dgm:t>
        <a:bodyPr/>
        <a:lstStyle/>
        <a:p>
          <a:r>
            <a:rPr lang="en-US" dirty="0"/>
            <a:t>Macular Degeneration</a:t>
          </a:r>
        </a:p>
      </dgm:t>
    </dgm:pt>
    <dgm:pt modelId="{E41AE6F2-9E93-4306-B6FA-0E9E9340ADCF}" type="parTrans" cxnId="{1B89D869-C7E9-46D9-ACC5-6957328E14D4}">
      <dgm:prSet/>
      <dgm:spPr/>
      <dgm:t>
        <a:bodyPr/>
        <a:lstStyle/>
        <a:p>
          <a:endParaRPr lang="en-US"/>
        </a:p>
      </dgm:t>
    </dgm:pt>
    <dgm:pt modelId="{44D25085-FE50-432B-B636-A1A4806809E1}" type="sibTrans" cxnId="{1B89D869-C7E9-46D9-ACC5-6957328E14D4}">
      <dgm:prSet/>
      <dgm:spPr/>
      <dgm:t>
        <a:bodyPr/>
        <a:lstStyle/>
        <a:p>
          <a:endParaRPr lang="en-US"/>
        </a:p>
      </dgm:t>
    </dgm:pt>
    <dgm:pt modelId="{F02271BD-83DF-4D23-A3E6-51882C3FF234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Aging Population</a:t>
          </a:r>
        </a:p>
      </dgm:t>
    </dgm:pt>
    <dgm:pt modelId="{28E40FA3-DACE-4C00-9190-B27A97C369C4}" type="parTrans" cxnId="{E038FC31-30AB-4243-AF09-5B3356C956C1}">
      <dgm:prSet/>
      <dgm:spPr/>
      <dgm:t>
        <a:bodyPr/>
        <a:lstStyle/>
        <a:p>
          <a:endParaRPr lang="en-US"/>
        </a:p>
      </dgm:t>
    </dgm:pt>
    <dgm:pt modelId="{6D7533E5-1031-437A-AC49-A1E23E1252E7}" type="sibTrans" cxnId="{E038FC31-30AB-4243-AF09-5B3356C956C1}">
      <dgm:prSet/>
      <dgm:spPr/>
      <dgm:t>
        <a:bodyPr/>
        <a:lstStyle/>
        <a:p>
          <a:endParaRPr lang="en-US"/>
        </a:p>
      </dgm:t>
    </dgm:pt>
    <dgm:pt modelId="{BEC62DF0-80E2-4296-AC41-433B693B4252}">
      <dgm:prSet phldrT="[Text]"/>
      <dgm:spPr/>
      <dgm:t>
        <a:bodyPr/>
        <a:lstStyle/>
        <a:p>
          <a:r>
            <a:rPr lang="en-US" dirty="0"/>
            <a:t>Born with a disability</a:t>
          </a:r>
        </a:p>
      </dgm:t>
    </dgm:pt>
    <dgm:pt modelId="{FE918CA3-7A03-4C6C-8A55-177C24BE50DA}" type="parTrans" cxnId="{A99381BC-A34E-4719-AA84-D3E37E933873}">
      <dgm:prSet/>
      <dgm:spPr/>
      <dgm:t>
        <a:bodyPr/>
        <a:lstStyle/>
        <a:p>
          <a:endParaRPr lang="en-US"/>
        </a:p>
      </dgm:t>
    </dgm:pt>
    <dgm:pt modelId="{99464309-C3E5-4CC0-B7E3-D68D2F634FF5}" type="sibTrans" cxnId="{A99381BC-A34E-4719-AA84-D3E37E933873}">
      <dgm:prSet/>
      <dgm:spPr/>
      <dgm:t>
        <a:bodyPr/>
        <a:lstStyle/>
        <a:p>
          <a:endParaRPr lang="en-US"/>
        </a:p>
      </dgm:t>
    </dgm:pt>
    <dgm:pt modelId="{012433DD-BC90-4E55-9177-829D812F7962}" type="pres">
      <dgm:prSet presAssocID="{407DF3E8-DFBA-484A-A290-84545E79E455}" presName="Name0" presStyleCnt="0">
        <dgm:presLayoutVars>
          <dgm:dir/>
          <dgm:resizeHandles val="exact"/>
        </dgm:presLayoutVars>
      </dgm:prSet>
      <dgm:spPr/>
    </dgm:pt>
    <dgm:pt modelId="{3EDF96B6-76A9-46A8-B7DE-3925F0D708BD}" type="pres">
      <dgm:prSet presAssocID="{407DF3E8-DFBA-484A-A290-84545E79E455}" presName="fgShape" presStyleLbl="fgShp" presStyleIdx="0" presStyleCnt="1"/>
      <dgm:spPr/>
    </dgm:pt>
    <dgm:pt modelId="{308CFDDF-0D2B-4020-9710-66ACB279F2B6}" type="pres">
      <dgm:prSet presAssocID="{407DF3E8-DFBA-484A-A290-84545E79E455}" presName="linComp" presStyleCnt="0"/>
      <dgm:spPr/>
    </dgm:pt>
    <dgm:pt modelId="{92223463-CCF4-4FB8-84DF-CA8E78D49294}" type="pres">
      <dgm:prSet presAssocID="{BEC62DF0-80E2-4296-AC41-433B693B4252}" presName="compNode" presStyleCnt="0"/>
      <dgm:spPr/>
    </dgm:pt>
    <dgm:pt modelId="{542BF527-4D5E-42E0-B2DC-1D109950B146}" type="pres">
      <dgm:prSet presAssocID="{BEC62DF0-80E2-4296-AC41-433B693B4252}" presName="bkgdShape" presStyleLbl="node1" presStyleIdx="0" presStyleCnt="4"/>
      <dgm:spPr/>
    </dgm:pt>
    <dgm:pt modelId="{5EA4C7D8-D1E6-4F14-8CC5-635FBA1C7CBC}" type="pres">
      <dgm:prSet presAssocID="{BEC62DF0-80E2-4296-AC41-433B693B4252}" presName="nodeTx" presStyleLbl="node1" presStyleIdx="0" presStyleCnt="4">
        <dgm:presLayoutVars>
          <dgm:bulletEnabled val="1"/>
        </dgm:presLayoutVars>
      </dgm:prSet>
      <dgm:spPr/>
    </dgm:pt>
    <dgm:pt modelId="{B7858109-94CD-402A-96CC-95B3E640B08B}" type="pres">
      <dgm:prSet presAssocID="{BEC62DF0-80E2-4296-AC41-433B693B4252}" presName="invisiNode" presStyleLbl="node1" presStyleIdx="0" presStyleCnt="4"/>
      <dgm:spPr/>
    </dgm:pt>
    <dgm:pt modelId="{AB991567-D651-45A4-9284-B9311FC2EAA4}" type="pres">
      <dgm:prSet presAssocID="{BEC62DF0-80E2-4296-AC41-433B693B4252}" presName="imagNode" presStyleLbl="fgImgPlace1" presStyleIdx="0" presStyleCnt="4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2000" r="-32000"/>
          </a:stretch>
        </a:blipFill>
      </dgm:spPr>
    </dgm:pt>
    <dgm:pt modelId="{6C27745C-08E8-4D97-A673-977B5E5EFDF7}" type="pres">
      <dgm:prSet presAssocID="{99464309-C3E5-4CC0-B7E3-D68D2F634FF5}" presName="sibTrans" presStyleLbl="sibTrans2D1" presStyleIdx="0" presStyleCnt="0"/>
      <dgm:spPr/>
    </dgm:pt>
    <dgm:pt modelId="{87BB237A-4C90-49BD-BDAA-F5ADB9166BC9}" type="pres">
      <dgm:prSet presAssocID="{00F18FBF-2518-4BC0-BDE5-6D5972539CBE}" presName="compNode" presStyleCnt="0"/>
      <dgm:spPr/>
    </dgm:pt>
    <dgm:pt modelId="{5C294BBE-0B28-499A-902F-FD513D6A7C87}" type="pres">
      <dgm:prSet presAssocID="{00F18FBF-2518-4BC0-BDE5-6D5972539CBE}" presName="bkgdShape" presStyleLbl="node1" presStyleIdx="1" presStyleCnt="4"/>
      <dgm:spPr/>
    </dgm:pt>
    <dgm:pt modelId="{C48F4922-61AE-41DE-8004-4F678473CE27}" type="pres">
      <dgm:prSet presAssocID="{00F18FBF-2518-4BC0-BDE5-6D5972539CBE}" presName="nodeTx" presStyleLbl="node1" presStyleIdx="1" presStyleCnt="4">
        <dgm:presLayoutVars>
          <dgm:bulletEnabled val="1"/>
        </dgm:presLayoutVars>
      </dgm:prSet>
      <dgm:spPr/>
    </dgm:pt>
    <dgm:pt modelId="{FD5FC769-BC9F-46F2-AD7E-96789781611F}" type="pres">
      <dgm:prSet presAssocID="{00F18FBF-2518-4BC0-BDE5-6D5972539CBE}" presName="invisiNode" presStyleLbl="node1" presStyleIdx="1" presStyleCnt="4"/>
      <dgm:spPr/>
    </dgm:pt>
    <dgm:pt modelId="{9BA69E8B-5D66-4C91-B9DD-F1352080D4EE}" type="pres">
      <dgm:prSet presAssocID="{00F18FBF-2518-4BC0-BDE5-6D5972539CBE}" presName="imagNode" presStyleLbl="fgImgPlace1" presStyleIdx="1" presStyleCnt="4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9000" r="-39000"/>
          </a:stretch>
        </a:blipFill>
      </dgm:spPr>
    </dgm:pt>
    <dgm:pt modelId="{E4A44D52-0B79-4667-A6C9-1BFBC71E5EA7}" type="pres">
      <dgm:prSet presAssocID="{DB305888-EBFC-448C-92E4-9E04702F16A4}" presName="sibTrans" presStyleLbl="sibTrans2D1" presStyleIdx="0" presStyleCnt="0"/>
      <dgm:spPr/>
    </dgm:pt>
    <dgm:pt modelId="{0887EE19-5A6F-4063-9405-D197D51573D4}" type="pres">
      <dgm:prSet presAssocID="{17387CDB-D303-475B-967D-FC9884DF5C36}" presName="compNode" presStyleCnt="0"/>
      <dgm:spPr/>
    </dgm:pt>
    <dgm:pt modelId="{D60F00E4-84FA-4ECC-918C-178041585ADD}" type="pres">
      <dgm:prSet presAssocID="{17387CDB-D303-475B-967D-FC9884DF5C36}" presName="bkgdShape" presStyleLbl="node1" presStyleIdx="2" presStyleCnt="4"/>
      <dgm:spPr/>
    </dgm:pt>
    <dgm:pt modelId="{0E7E7A9F-5CE0-4E43-92A8-88807EEE0DD7}" type="pres">
      <dgm:prSet presAssocID="{17387CDB-D303-475B-967D-FC9884DF5C36}" presName="nodeTx" presStyleLbl="node1" presStyleIdx="2" presStyleCnt="4">
        <dgm:presLayoutVars>
          <dgm:bulletEnabled val="1"/>
        </dgm:presLayoutVars>
      </dgm:prSet>
      <dgm:spPr/>
    </dgm:pt>
    <dgm:pt modelId="{64BD58BB-5E32-40E3-A4BC-B359C1517D48}" type="pres">
      <dgm:prSet presAssocID="{17387CDB-D303-475B-967D-FC9884DF5C36}" presName="invisiNode" presStyleLbl="node1" presStyleIdx="2" presStyleCnt="4"/>
      <dgm:spPr/>
    </dgm:pt>
    <dgm:pt modelId="{23041A7A-F36F-4B11-A4D9-AAC43774A43C}" type="pres">
      <dgm:prSet presAssocID="{17387CDB-D303-475B-967D-FC9884DF5C36}" presName="imagNode" presStyleLbl="fgImgPlace1" presStyleIdx="2" presStyleCnt="4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</dgm:spPr>
    </dgm:pt>
    <dgm:pt modelId="{2D2ECFEC-4078-4E96-AB19-99D563FB459A}" type="pres">
      <dgm:prSet presAssocID="{44D25085-FE50-432B-B636-A1A4806809E1}" presName="sibTrans" presStyleLbl="sibTrans2D1" presStyleIdx="0" presStyleCnt="0"/>
      <dgm:spPr/>
    </dgm:pt>
    <dgm:pt modelId="{FAB102FC-602F-4E56-98F6-56C33331D158}" type="pres">
      <dgm:prSet presAssocID="{F02271BD-83DF-4D23-A3E6-51882C3FF234}" presName="compNode" presStyleCnt="0"/>
      <dgm:spPr/>
    </dgm:pt>
    <dgm:pt modelId="{24D3C6BB-EA2C-49E9-9475-E26612D1DCB0}" type="pres">
      <dgm:prSet presAssocID="{F02271BD-83DF-4D23-A3E6-51882C3FF234}" presName="bkgdShape" presStyleLbl="node1" presStyleIdx="3" presStyleCnt="4"/>
      <dgm:spPr/>
    </dgm:pt>
    <dgm:pt modelId="{1C470AD5-D514-49B6-82A5-05F370BB1301}" type="pres">
      <dgm:prSet presAssocID="{F02271BD-83DF-4D23-A3E6-51882C3FF234}" presName="nodeTx" presStyleLbl="node1" presStyleIdx="3" presStyleCnt="4">
        <dgm:presLayoutVars>
          <dgm:bulletEnabled val="1"/>
        </dgm:presLayoutVars>
      </dgm:prSet>
      <dgm:spPr/>
    </dgm:pt>
    <dgm:pt modelId="{F33C72BC-E60D-47F1-BD02-A37618185E40}" type="pres">
      <dgm:prSet presAssocID="{F02271BD-83DF-4D23-A3E6-51882C3FF234}" presName="invisiNode" presStyleLbl="node1" presStyleIdx="3" presStyleCnt="4"/>
      <dgm:spPr/>
    </dgm:pt>
    <dgm:pt modelId="{2BC4C73C-553C-4B59-AEE1-2E76597916A1}" type="pres">
      <dgm:prSet presAssocID="{F02271BD-83DF-4D23-A3E6-51882C3FF234}" presName="imagNode" presStyleLbl="fgImgPlace1" presStyleIdx="3" presStyleCnt="4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</dgm:spPr>
    </dgm:pt>
  </dgm:ptLst>
  <dgm:cxnLst>
    <dgm:cxn modelId="{6CEE8B0F-1517-440D-B168-7E706DC1C929}" type="presOf" srcId="{BEC62DF0-80E2-4296-AC41-433B693B4252}" destId="{5EA4C7D8-D1E6-4F14-8CC5-635FBA1C7CBC}" srcOrd="1" destOrd="0" presId="urn:microsoft.com/office/officeart/2005/8/layout/hList7"/>
    <dgm:cxn modelId="{C699392A-C81F-456E-BD6D-A712C9D01872}" type="presOf" srcId="{F02271BD-83DF-4D23-A3E6-51882C3FF234}" destId="{24D3C6BB-EA2C-49E9-9475-E26612D1DCB0}" srcOrd="0" destOrd="0" presId="urn:microsoft.com/office/officeart/2005/8/layout/hList7"/>
    <dgm:cxn modelId="{E038FC31-30AB-4243-AF09-5B3356C956C1}" srcId="{407DF3E8-DFBA-484A-A290-84545E79E455}" destId="{F02271BD-83DF-4D23-A3E6-51882C3FF234}" srcOrd="3" destOrd="0" parTransId="{28E40FA3-DACE-4C00-9190-B27A97C369C4}" sibTransId="{6D7533E5-1031-437A-AC49-A1E23E1252E7}"/>
    <dgm:cxn modelId="{F9F1F35F-C6D3-48B9-9E45-FF74069BCACA}" type="presOf" srcId="{F02271BD-83DF-4D23-A3E6-51882C3FF234}" destId="{1C470AD5-D514-49B6-82A5-05F370BB1301}" srcOrd="1" destOrd="0" presId="urn:microsoft.com/office/officeart/2005/8/layout/hList7"/>
    <dgm:cxn modelId="{7F4CD363-D0C2-4EE5-BF36-DB18081705CD}" type="presOf" srcId="{BEC62DF0-80E2-4296-AC41-433B693B4252}" destId="{542BF527-4D5E-42E0-B2DC-1D109950B146}" srcOrd="0" destOrd="0" presId="urn:microsoft.com/office/officeart/2005/8/layout/hList7"/>
    <dgm:cxn modelId="{1B89D869-C7E9-46D9-ACC5-6957328E14D4}" srcId="{407DF3E8-DFBA-484A-A290-84545E79E455}" destId="{17387CDB-D303-475B-967D-FC9884DF5C36}" srcOrd="2" destOrd="0" parTransId="{E41AE6F2-9E93-4306-B6FA-0E9E9340ADCF}" sibTransId="{44D25085-FE50-432B-B636-A1A4806809E1}"/>
    <dgm:cxn modelId="{83C7D969-84A2-4F92-B4FF-57304110F01E}" type="presOf" srcId="{00F18FBF-2518-4BC0-BDE5-6D5972539CBE}" destId="{5C294BBE-0B28-499A-902F-FD513D6A7C87}" srcOrd="0" destOrd="0" presId="urn:microsoft.com/office/officeart/2005/8/layout/hList7"/>
    <dgm:cxn modelId="{94EE014A-914F-4766-B7C2-6467ECEE02D5}" srcId="{407DF3E8-DFBA-484A-A290-84545E79E455}" destId="{00F18FBF-2518-4BC0-BDE5-6D5972539CBE}" srcOrd="1" destOrd="0" parTransId="{EF7DAB1B-CCA8-471E-AC3F-81AAAF0C4B6D}" sibTransId="{DB305888-EBFC-448C-92E4-9E04702F16A4}"/>
    <dgm:cxn modelId="{67CB6B4E-837C-48E6-B760-2C5AA1D1775A}" type="presOf" srcId="{DB305888-EBFC-448C-92E4-9E04702F16A4}" destId="{E4A44D52-0B79-4667-A6C9-1BFBC71E5EA7}" srcOrd="0" destOrd="0" presId="urn:microsoft.com/office/officeart/2005/8/layout/hList7"/>
    <dgm:cxn modelId="{CFB7D590-20BD-48C4-9BBF-4B85F0A50419}" type="presOf" srcId="{00F18FBF-2518-4BC0-BDE5-6D5972539CBE}" destId="{C48F4922-61AE-41DE-8004-4F678473CE27}" srcOrd="1" destOrd="0" presId="urn:microsoft.com/office/officeart/2005/8/layout/hList7"/>
    <dgm:cxn modelId="{0E9F1E91-8445-4A12-986A-348EA0567C28}" type="presOf" srcId="{17387CDB-D303-475B-967D-FC9884DF5C36}" destId="{D60F00E4-84FA-4ECC-918C-178041585ADD}" srcOrd="0" destOrd="0" presId="urn:microsoft.com/office/officeart/2005/8/layout/hList7"/>
    <dgm:cxn modelId="{BC6255B2-D13F-452B-A6D7-0C8A9E4C34CA}" type="presOf" srcId="{44D25085-FE50-432B-B636-A1A4806809E1}" destId="{2D2ECFEC-4078-4E96-AB19-99D563FB459A}" srcOrd="0" destOrd="0" presId="urn:microsoft.com/office/officeart/2005/8/layout/hList7"/>
    <dgm:cxn modelId="{A99381BC-A34E-4719-AA84-D3E37E933873}" srcId="{407DF3E8-DFBA-484A-A290-84545E79E455}" destId="{BEC62DF0-80E2-4296-AC41-433B693B4252}" srcOrd="0" destOrd="0" parTransId="{FE918CA3-7A03-4C6C-8A55-177C24BE50DA}" sibTransId="{99464309-C3E5-4CC0-B7E3-D68D2F634FF5}"/>
    <dgm:cxn modelId="{80D237BF-DA82-4122-9E91-1A8629E122E3}" type="presOf" srcId="{99464309-C3E5-4CC0-B7E3-D68D2F634FF5}" destId="{6C27745C-08E8-4D97-A673-977B5E5EFDF7}" srcOrd="0" destOrd="0" presId="urn:microsoft.com/office/officeart/2005/8/layout/hList7"/>
    <dgm:cxn modelId="{EE5DA0CB-ABC7-4729-BFFF-93B2929871D2}" type="presOf" srcId="{407DF3E8-DFBA-484A-A290-84545E79E455}" destId="{012433DD-BC90-4E55-9177-829D812F7962}" srcOrd="0" destOrd="0" presId="urn:microsoft.com/office/officeart/2005/8/layout/hList7"/>
    <dgm:cxn modelId="{5BFCEBF6-148F-4CC0-ACC7-C782C856A69F}" type="presOf" srcId="{17387CDB-D303-475B-967D-FC9884DF5C36}" destId="{0E7E7A9F-5CE0-4E43-92A8-88807EEE0DD7}" srcOrd="1" destOrd="0" presId="urn:microsoft.com/office/officeart/2005/8/layout/hList7"/>
    <dgm:cxn modelId="{244726D0-E700-4670-AB4F-9ACF046FF87C}" type="presParOf" srcId="{012433DD-BC90-4E55-9177-829D812F7962}" destId="{3EDF96B6-76A9-46A8-B7DE-3925F0D708BD}" srcOrd="0" destOrd="0" presId="urn:microsoft.com/office/officeart/2005/8/layout/hList7"/>
    <dgm:cxn modelId="{3FDD1F9F-7F75-4AAD-A5D3-BC4721E8586D}" type="presParOf" srcId="{012433DD-BC90-4E55-9177-829D812F7962}" destId="{308CFDDF-0D2B-4020-9710-66ACB279F2B6}" srcOrd="1" destOrd="0" presId="urn:microsoft.com/office/officeart/2005/8/layout/hList7"/>
    <dgm:cxn modelId="{97C5C909-22FA-40FE-B210-4F5B4DC0BBE0}" type="presParOf" srcId="{308CFDDF-0D2B-4020-9710-66ACB279F2B6}" destId="{92223463-CCF4-4FB8-84DF-CA8E78D49294}" srcOrd="0" destOrd="0" presId="urn:microsoft.com/office/officeart/2005/8/layout/hList7"/>
    <dgm:cxn modelId="{3FE7E473-5394-47FF-8EBA-CAB5C7022D94}" type="presParOf" srcId="{92223463-CCF4-4FB8-84DF-CA8E78D49294}" destId="{542BF527-4D5E-42E0-B2DC-1D109950B146}" srcOrd="0" destOrd="0" presId="urn:microsoft.com/office/officeart/2005/8/layout/hList7"/>
    <dgm:cxn modelId="{96CC880A-7285-464D-A941-DABF225CDD83}" type="presParOf" srcId="{92223463-CCF4-4FB8-84DF-CA8E78D49294}" destId="{5EA4C7D8-D1E6-4F14-8CC5-635FBA1C7CBC}" srcOrd="1" destOrd="0" presId="urn:microsoft.com/office/officeart/2005/8/layout/hList7"/>
    <dgm:cxn modelId="{EC4788FC-5CF9-4B5D-82A3-F482B7C1A37A}" type="presParOf" srcId="{92223463-CCF4-4FB8-84DF-CA8E78D49294}" destId="{B7858109-94CD-402A-96CC-95B3E640B08B}" srcOrd="2" destOrd="0" presId="urn:microsoft.com/office/officeart/2005/8/layout/hList7"/>
    <dgm:cxn modelId="{D13174B0-93E0-4C65-9DAF-5996062C9106}" type="presParOf" srcId="{92223463-CCF4-4FB8-84DF-CA8E78D49294}" destId="{AB991567-D651-45A4-9284-B9311FC2EAA4}" srcOrd="3" destOrd="0" presId="urn:microsoft.com/office/officeart/2005/8/layout/hList7"/>
    <dgm:cxn modelId="{E3F16099-E78A-4030-B0E8-E19FAE914990}" type="presParOf" srcId="{308CFDDF-0D2B-4020-9710-66ACB279F2B6}" destId="{6C27745C-08E8-4D97-A673-977B5E5EFDF7}" srcOrd="1" destOrd="0" presId="urn:microsoft.com/office/officeart/2005/8/layout/hList7"/>
    <dgm:cxn modelId="{5DFE882B-15D4-47E4-A916-DD26DA439CC3}" type="presParOf" srcId="{308CFDDF-0D2B-4020-9710-66ACB279F2B6}" destId="{87BB237A-4C90-49BD-BDAA-F5ADB9166BC9}" srcOrd="2" destOrd="0" presId="urn:microsoft.com/office/officeart/2005/8/layout/hList7"/>
    <dgm:cxn modelId="{0C730CCE-6484-4FE6-AF5D-B7BF4065EA37}" type="presParOf" srcId="{87BB237A-4C90-49BD-BDAA-F5ADB9166BC9}" destId="{5C294BBE-0B28-499A-902F-FD513D6A7C87}" srcOrd="0" destOrd="0" presId="urn:microsoft.com/office/officeart/2005/8/layout/hList7"/>
    <dgm:cxn modelId="{BF15B2F8-D6E8-4036-B7E3-9C9B091A490E}" type="presParOf" srcId="{87BB237A-4C90-49BD-BDAA-F5ADB9166BC9}" destId="{C48F4922-61AE-41DE-8004-4F678473CE27}" srcOrd="1" destOrd="0" presId="urn:microsoft.com/office/officeart/2005/8/layout/hList7"/>
    <dgm:cxn modelId="{A5C806EA-9AE1-49C8-B725-3627F674DA01}" type="presParOf" srcId="{87BB237A-4C90-49BD-BDAA-F5ADB9166BC9}" destId="{FD5FC769-BC9F-46F2-AD7E-96789781611F}" srcOrd="2" destOrd="0" presId="urn:microsoft.com/office/officeart/2005/8/layout/hList7"/>
    <dgm:cxn modelId="{EE667CF3-528A-4032-982B-9E0FF5D42569}" type="presParOf" srcId="{87BB237A-4C90-49BD-BDAA-F5ADB9166BC9}" destId="{9BA69E8B-5D66-4C91-B9DD-F1352080D4EE}" srcOrd="3" destOrd="0" presId="urn:microsoft.com/office/officeart/2005/8/layout/hList7"/>
    <dgm:cxn modelId="{6F897D15-7B70-40AB-B6DA-4C718EDBB576}" type="presParOf" srcId="{308CFDDF-0D2B-4020-9710-66ACB279F2B6}" destId="{E4A44D52-0B79-4667-A6C9-1BFBC71E5EA7}" srcOrd="3" destOrd="0" presId="urn:microsoft.com/office/officeart/2005/8/layout/hList7"/>
    <dgm:cxn modelId="{5904540D-9DF0-4E40-833A-DC24E98A6851}" type="presParOf" srcId="{308CFDDF-0D2B-4020-9710-66ACB279F2B6}" destId="{0887EE19-5A6F-4063-9405-D197D51573D4}" srcOrd="4" destOrd="0" presId="urn:microsoft.com/office/officeart/2005/8/layout/hList7"/>
    <dgm:cxn modelId="{53A564FD-9B44-4996-8654-B17C03AA9C00}" type="presParOf" srcId="{0887EE19-5A6F-4063-9405-D197D51573D4}" destId="{D60F00E4-84FA-4ECC-918C-178041585ADD}" srcOrd="0" destOrd="0" presId="urn:microsoft.com/office/officeart/2005/8/layout/hList7"/>
    <dgm:cxn modelId="{AAC509F2-B015-4962-A550-B72C44EACC6B}" type="presParOf" srcId="{0887EE19-5A6F-4063-9405-D197D51573D4}" destId="{0E7E7A9F-5CE0-4E43-92A8-88807EEE0DD7}" srcOrd="1" destOrd="0" presId="urn:microsoft.com/office/officeart/2005/8/layout/hList7"/>
    <dgm:cxn modelId="{01B75E7F-70FC-44E5-9D65-4534DA43C6F5}" type="presParOf" srcId="{0887EE19-5A6F-4063-9405-D197D51573D4}" destId="{64BD58BB-5E32-40E3-A4BC-B359C1517D48}" srcOrd="2" destOrd="0" presId="urn:microsoft.com/office/officeart/2005/8/layout/hList7"/>
    <dgm:cxn modelId="{F12A7CF3-9FD5-4C12-9A71-57173BFDF8EC}" type="presParOf" srcId="{0887EE19-5A6F-4063-9405-D197D51573D4}" destId="{23041A7A-F36F-4B11-A4D9-AAC43774A43C}" srcOrd="3" destOrd="0" presId="urn:microsoft.com/office/officeart/2005/8/layout/hList7"/>
    <dgm:cxn modelId="{9875AC7A-A896-43E8-B7CA-A21E5424BF5A}" type="presParOf" srcId="{308CFDDF-0D2B-4020-9710-66ACB279F2B6}" destId="{2D2ECFEC-4078-4E96-AB19-99D563FB459A}" srcOrd="5" destOrd="0" presId="urn:microsoft.com/office/officeart/2005/8/layout/hList7"/>
    <dgm:cxn modelId="{2B860AD7-25D0-44A2-A6EF-D1D0DD5C279A}" type="presParOf" srcId="{308CFDDF-0D2B-4020-9710-66ACB279F2B6}" destId="{FAB102FC-602F-4E56-98F6-56C33331D158}" srcOrd="6" destOrd="0" presId="urn:microsoft.com/office/officeart/2005/8/layout/hList7"/>
    <dgm:cxn modelId="{133F2140-5BC8-4FF2-BAC1-35880A098F60}" type="presParOf" srcId="{FAB102FC-602F-4E56-98F6-56C33331D158}" destId="{24D3C6BB-EA2C-49E9-9475-E26612D1DCB0}" srcOrd="0" destOrd="0" presId="urn:microsoft.com/office/officeart/2005/8/layout/hList7"/>
    <dgm:cxn modelId="{85A0F351-DFB9-4775-B217-E8101B4133C6}" type="presParOf" srcId="{FAB102FC-602F-4E56-98F6-56C33331D158}" destId="{1C470AD5-D514-49B6-82A5-05F370BB1301}" srcOrd="1" destOrd="0" presId="urn:microsoft.com/office/officeart/2005/8/layout/hList7"/>
    <dgm:cxn modelId="{20820529-484D-4CC1-B9D8-6F5FB2CFB0DD}" type="presParOf" srcId="{FAB102FC-602F-4E56-98F6-56C33331D158}" destId="{F33C72BC-E60D-47F1-BD02-A37618185E40}" srcOrd="2" destOrd="0" presId="urn:microsoft.com/office/officeart/2005/8/layout/hList7"/>
    <dgm:cxn modelId="{ED99D0D5-BF17-4B12-ACF9-36E3383322A0}" type="presParOf" srcId="{FAB102FC-602F-4E56-98F6-56C33331D158}" destId="{2BC4C73C-553C-4B59-AEE1-2E76597916A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095D99-8609-4F41-9986-87B1AAF74CDC}" type="doc">
      <dgm:prSet loTypeId="urn:microsoft.com/office/officeart/2005/8/layout/pyramid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88D8320-67C9-4041-8B62-B0CAB71B4608}">
      <dgm:prSet phldrT="[Text]"/>
      <dgm:spPr/>
      <dgm:t>
        <a:bodyPr/>
        <a:lstStyle/>
        <a:p>
          <a:r>
            <a:rPr lang="en-CA" dirty="0">
              <a:solidFill>
                <a:schemeClr val="tx1"/>
              </a:solidFill>
            </a:rPr>
            <a:t>Anti-</a:t>
          </a:r>
          <a:r>
            <a:rPr lang="en-US" dirty="0">
              <a:solidFill>
                <a:schemeClr val="tx1"/>
              </a:solidFill>
            </a:rPr>
            <a:t>Discriminatory</a:t>
          </a:r>
        </a:p>
      </dgm:t>
    </dgm:pt>
    <dgm:pt modelId="{C0400414-DB4D-4350-8A3A-CA5C3638F5CF}" type="parTrans" cxnId="{947A0581-AF7A-4F4A-9604-D6AE914A392E}">
      <dgm:prSet/>
      <dgm:spPr/>
      <dgm:t>
        <a:bodyPr/>
        <a:lstStyle/>
        <a:p>
          <a:endParaRPr lang="en-US"/>
        </a:p>
      </dgm:t>
    </dgm:pt>
    <dgm:pt modelId="{B8205BF8-8EAB-4AA6-AD8E-39D802FB861A}" type="sibTrans" cxnId="{947A0581-AF7A-4F4A-9604-D6AE914A392E}">
      <dgm:prSet/>
      <dgm:spPr/>
      <dgm:t>
        <a:bodyPr/>
        <a:lstStyle/>
        <a:p>
          <a:endParaRPr lang="en-US"/>
        </a:p>
      </dgm:t>
    </dgm:pt>
    <dgm:pt modelId="{DA49657F-17C5-4C30-BC28-0C51C234886C}">
      <dgm:prSet phldrT="[Text]"/>
      <dgm:spPr/>
      <dgm:t>
        <a:bodyPr/>
        <a:lstStyle/>
        <a:p>
          <a:r>
            <a:rPr lang="en-US" dirty="0"/>
            <a:t>Aging Population</a:t>
          </a:r>
        </a:p>
      </dgm:t>
    </dgm:pt>
    <dgm:pt modelId="{C5623A2B-5F75-4AEF-9315-76C46A7CCFC3}" type="parTrans" cxnId="{2D005698-B8B5-488B-9C77-82836C3A031F}">
      <dgm:prSet/>
      <dgm:spPr/>
      <dgm:t>
        <a:bodyPr/>
        <a:lstStyle/>
        <a:p>
          <a:endParaRPr lang="en-US"/>
        </a:p>
      </dgm:t>
    </dgm:pt>
    <dgm:pt modelId="{1AD989C8-5E2F-44F2-9157-83F21911533E}" type="sibTrans" cxnId="{2D005698-B8B5-488B-9C77-82836C3A031F}">
      <dgm:prSet/>
      <dgm:spPr/>
      <dgm:t>
        <a:bodyPr/>
        <a:lstStyle/>
        <a:p>
          <a:endParaRPr lang="en-US"/>
        </a:p>
      </dgm:t>
    </dgm:pt>
    <dgm:pt modelId="{474C7B1A-6320-46B2-9204-3861312BB7F5}">
      <dgm:prSet phldrT="[Text]"/>
      <dgm:spPr/>
      <dgm:t>
        <a:bodyPr/>
        <a:lstStyle/>
        <a:p>
          <a:r>
            <a:rPr lang="en-US" dirty="0"/>
            <a:t>Compliance and Penalty Avoidance</a:t>
          </a:r>
        </a:p>
      </dgm:t>
    </dgm:pt>
    <dgm:pt modelId="{75545883-9231-4B9F-A4FD-55BDE840F761}" type="parTrans" cxnId="{95CC186F-A41F-4D1D-8DC4-60A7F777953F}">
      <dgm:prSet/>
      <dgm:spPr/>
      <dgm:t>
        <a:bodyPr/>
        <a:lstStyle/>
        <a:p>
          <a:endParaRPr lang="en-US"/>
        </a:p>
      </dgm:t>
    </dgm:pt>
    <dgm:pt modelId="{E58D3AF8-FF8C-4197-B47B-9BA26D6AABA2}" type="sibTrans" cxnId="{95CC186F-A41F-4D1D-8DC4-60A7F777953F}">
      <dgm:prSet/>
      <dgm:spPr/>
      <dgm:t>
        <a:bodyPr/>
        <a:lstStyle/>
        <a:p>
          <a:endParaRPr lang="en-US"/>
        </a:p>
      </dgm:t>
    </dgm:pt>
    <dgm:pt modelId="{55096970-5E6F-4375-ABDD-4574D02DB1BC}">
      <dgm:prSet phldrT="[Text]"/>
      <dgm:spPr/>
      <dgm:t>
        <a:bodyPr/>
        <a:lstStyle/>
        <a:p>
          <a:r>
            <a:rPr lang="en-US" dirty="0"/>
            <a:t>Customer Satisfaction</a:t>
          </a:r>
        </a:p>
      </dgm:t>
    </dgm:pt>
    <dgm:pt modelId="{3BC951E0-FE4A-4E2A-BCFE-91C3B09ADE3B}" type="parTrans" cxnId="{D5E13937-77CF-4DBB-BC73-6F096D6462EC}">
      <dgm:prSet/>
      <dgm:spPr/>
      <dgm:t>
        <a:bodyPr/>
        <a:lstStyle/>
        <a:p>
          <a:endParaRPr lang="en-US"/>
        </a:p>
      </dgm:t>
    </dgm:pt>
    <dgm:pt modelId="{1A1E0675-545B-497A-9928-3ECD3D7DC604}" type="sibTrans" cxnId="{D5E13937-77CF-4DBB-BC73-6F096D6462EC}">
      <dgm:prSet/>
      <dgm:spPr/>
      <dgm:t>
        <a:bodyPr/>
        <a:lstStyle/>
        <a:p>
          <a:endParaRPr lang="en-US"/>
        </a:p>
      </dgm:t>
    </dgm:pt>
    <dgm:pt modelId="{DCC9ED54-8EA4-47C7-9CDF-17A99BCDA721}" type="pres">
      <dgm:prSet presAssocID="{0B095D99-8609-4F41-9986-87B1AAF74CDC}" presName="compositeShape" presStyleCnt="0">
        <dgm:presLayoutVars>
          <dgm:dir/>
          <dgm:resizeHandles/>
        </dgm:presLayoutVars>
      </dgm:prSet>
      <dgm:spPr/>
    </dgm:pt>
    <dgm:pt modelId="{A73A5A79-9429-4743-BEBD-606E769F0064}" type="pres">
      <dgm:prSet presAssocID="{0B095D99-8609-4F41-9986-87B1AAF74CDC}" presName="pyramid" presStyleLbl="node1" presStyleIdx="0" presStyleCnt="1"/>
      <dgm:spPr/>
    </dgm:pt>
    <dgm:pt modelId="{DD79CED0-9529-4D75-8185-F21C91ECE114}" type="pres">
      <dgm:prSet presAssocID="{0B095D99-8609-4F41-9986-87B1AAF74CDC}" presName="theList" presStyleCnt="0"/>
      <dgm:spPr/>
    </dgm:pt>
    <dgm:pt modelId="{D89B6A01-698D-4558-813E-7F6901903BB1}" type="pres">
      <dgm:prSet presAssocID="{288D8320-67C9-4041-8B62-B0CAB71B4608}" presName="aNode" presStyleLbl="fgAcc1" presStyleIdx="0" presStyleCnt="4">
        <dgm:presLayoutVars>
          <dgm:bulletEnabled val="1"/>
        </dgm:presLayoutVars>
      </dgm:prSet>
      <dgm:spPr/>
    </dgm:pt>
    <dgm:pt modelId="{9543B32E-A0AC-428A-ADAE-B155AC1B188C}" type="pres">
      <dgm:prSet presAssocID="{288D8320-67C9-4041-8B62-B0CAB71B4608}" presName="aSpace" presStyleCnt="0"/>
      <dgm:spPr/>
    </dgm:pt>
    <dgm:pt modelId="{C66722FF-C74D-446D-9D79-845603C3B4FC}" type="pres">
      <dgm:prSet presAssocID="{DA49657F-17C5-4C30-BC28-0C51C234886C}" presName="aNode" presStyleLbl="fgAcc1" presStyleIdx="1" presStyleCnt="4">
        <dgm:presLayoutVars>
          <dgm:bulletEnabled val="1"/>
        </dgm:presLayoutVars>
      </dgm:prSet>
      <dgm:spPr/>
    </dgm:pt>
    <dgm:pt modelId="{AF3FE16C-78A2-4914-AA55-555001C1113A}" type="pres">
      <dgm:prSet presAssocID="{DA49657F-17C5-4C30-BC28-0C51C234886C}" presName="aSpace" presStyleCnt="0"/>
      <dgm:spPr/>
    </dgm:pt>
    <dgm:pt modelId="{C504D21C-2DDF-4B4E-BDFE-535D2AF0CA98}" type="pres">
      <dgm:prSet presAssocID="{474C7B1A-6320-46B2-9204-3861312BB7F5}" presName="aNode" presStyleLbl="fgAcc1" presStyleIdx="2" presStyleCnt="4">
        <dgm:presLayoutVars>
          <dgm:bulletEnabled val="1"/>
        </dgm:presLayoutVars>
      </dgm:prSet>
      <dgm:spPr/>
    </dgm:pt>
    <dgm:pt modelId="{2A3ACAB5-44DA-4DEF-A0A2-99AEE147B728}" type="pres">
      <dgm:prSet presAssocID="{474C7B1A-6320-46B2-9204-3861312BB7F5}" presName="aSpace" presStyleCnt="0"/>
      <dgm:spPr/>
    </dgm:pt>
    <dgm:pt modelId="{2BC76DE9-3742-4E86-A8D6-45E4A042E225}" type="pres">
      <dgm:prSet presAssocID="{55096970-5E6F-4375-ABDD-4574D02DB1BC}" presName="aNode" presStyleLbl="fgAcc1" presStyleIdx="3" presStyleCnt="4">
        <dgm:presLayoutVars>
          <dgm:bulletEnabled val="1"/>
        </dgm:presLayoutVars>
      </dgm:prSet>
      <dgm:spPr/>
    </dgm:pt>
    <dgm:pt modelId="{5D3870CE-BDC4-474B-8622-CE3F76A979C3}" type="pres">
      <dgm:prSet presAssocID="{55096970-5E6F-4375-ABDD-4574D02DB1BC}" presName="aSpace" presStyleCnt="0"/>
      <dgm:spPr/>
    </dgm:pt>
  </dgm:ptLst>
  <dgm:cxnLst>
    <dgm:cxn modelId="{D5E13937-77CF-4DBB-BC73-6F096D6462EC}" srcId="{0B095D99-8609-4F41-9986-87B1AAF74CDC}" destId="{55096970-5E6F-4375-ABDD-4574D02DB1BC}" srcOrd="3" destOrd="0" parTransId="{3BC951E0-FE4A-4E2A-BCFE-91C3B09ADE3B}" sibTransId="{1A1E0675-545B-497A-9928-3ECD3D7DC604}"/>
    <dgm:cxn modelId="{86428442-EFF3-4209-93F2-6E5CDDD3888E}" type="presOf" srcId="{0B095D99-8609-4F41-9986-87B1AAF74CDC}" destId="{DCC9ED54-8EA4-47C7-9CDF-17A99BCDA721}" srcOrd="0" destOrd="0" presId="urn:microsoft.com/office/officeart/2005/8/layout/pyramid2"/>
    <dgm:cxn modelId="{066C7E4D-93F8-4C46-99CF-AC51097FBD37}" type="presOf" srcId="{DA49657F-17C5-4C30-BC28-0C51C234886C}" destId="{C66722FF-C74D-446D-9D79-845603C3B4FC}" srcOrd="0" destOrd="0" presId="urn:microsoft.com/office/officeart/2005/8/layout/pyramid2"/>
    <dgm:cxn modelId="{95CC186F-A41F-4D1D-8DC4-60A7F777953F}" srcId="{0B095D99-8609-4F41-9986-87B1AAF74CDC}" destId="{474C7B1A-6320-46B2-9204-3861312BB7F5}" srcOrd="2" destOrd="0" parTransId="{75545883-9231-4B9F-A4FD-55BDE840F761}" sibTransId="{E58D3AF8-FF8C-4197-B47B-9BA26D6AABA2}"/>
    <dgm:cxn modelId="{947A0581-AF7A-4F4A-9604-D6AE914A392E}" srcId="{0B095D99-8609-4F41-9986-87B1AAF74CDC}" destId="{288D8320-67C9-4041-8B62-B0CAB71B4608}" srcOrd="0" destOrd="0" parTransId="{C0400414-DB4D-4350-8A3A-CA5C3638F5CF}" sibTransId="{B8205BF8-8EAB-4AA6-AD8E-39D802FB861A}"/>
    <dgm:cxn modelId="{87C7C485-AE02-4F65-9D52-8C83D7E5ECB4}" type="presOf" srcId="{288D8320-67C9-4041-8B62-B0CAB71B4608}" destId="{D89B6A01-698D-4558-813E-7F6901903BB1}" srcOrd="0" destOrd="0" presId="urn:microsoft.com/office/officeart/2005/8/layout/pyramid2"/>
    <dgm:cxn modelId="{2D005698-B8B5-488B-9C77-82836C3A031F}" srcId="{0B095D99-8609-4F41-9986-87B1AAF74CDC}" destId="{DA49657F-17C5-4C30-BC28-0C51C234886C}" srcOrd="1" destOrd="0" parTransId="{C5623A2B-5F75-4AEF-9315-76C46A7CCFC3}" sibTransId="{1AD989C8-5E2F-44F2-9157-83F21911533E}"/>
    <dgm:cxn modelId="{182950AE-56FD-4195-9966-E645682D5011}" type="presOf" srcId="{474C7B1A-6320-46B2-9204-3861312BB7F5}" destId="{C504D21C-2DDF-4B4E-BDFE-535D2AF0CA98}" srcOrd="0" destOrd="0" presId="urn:microsoft.com/office/officeart/2005/8/layout/pyramid2"/>
    <dgm:cxn modelId="{18455ECD-B1DB-4805-884B-F2CAB5D4B086}" type="presOf" srcId="{55096970-5E6F-4375-ABDD-4574D02DB1BC}" destId="{2BC76DE9-3742-4E86-A8D6-45E4A042E225}" srcOrd="0" destOrd="0" presId="urn:microsoft.com/office/officeart/2005/8/layout/pyramid2"/>
    <dgm:cxn modelId="{5B2424BC-23C2-4107-A5B3-953F032F47E0}" type="presParOf" srcId="{DCC9ED54-8EA4-47C7-9CDF-17A99BCDA721}" destId="{A73A5A79-9429-4743-BEBD-606E769F0064}" srcOrd="0" destOrd="0" presId="urn:microsoft.com/office/officeart/2005/8/layout/pyramid2"/>
    <dgm:cxn modelId="{AFD8A035-A976-4315-A675-2050DF4A591A}" type="presParOf" srcId="{DCC9ED54-8EA4-47C7-9CDF-17A99BCDA721}" destId="{DD79CED0-9529-4D75-8185-F21C91ECE114}" srcOrd="1" destOrd="0" presId="urn:microsoft.com/office/officeart/2005/8/layout/pyramid2"/>
    <dgm:cxn modelId="{123014C2-6C1D-404E-84B9-C6F025D6B609}" type="presParOf" srcId="{DD79CED0-9529-4D75-8185-F21C91ECE114}" destId="{D89B6A01-698D-4558-813E-7F6901903BB1}" srcOrd="0" destOrd="0" presId="urn:microsoft.com/office/officeart/2005/8/layout/pyramid2"/>
    <dgm:cxn modelId="{C308CCEE-75C2-4DE7-9697-19A18481D3A5}" type="presParOf" srcId="{DD79CED0-9529-4D75-8185-F21C91ECE114}" destId="{9543B32E-A0AC-428A-ADAE-B155AC1B188C}" srcOrd="1" destOrd="0" presId="urn:microsoft.com/office/officeart/2005/8/layout/pyramid2"/>
    <dgm:cxn modelId="{C31B29A7-FFF0-456C-BEFD-597C5FA31033}" type="presParOf" srcId="{DD79CED0-9529-4D75-8185-F21C91ECE114}" destId="{C66722FF-C74D-446D-9D79-845603C3B4FC}" srcOrd="2" destOrd="0" presId="urn:microsoft.com/office/officeart/2005/8/layout/pyramid2"/>
    <dgm:cxn modelId="{BCC80428-8434-4D69-84B0-C427C7E06A34}" type="presParOf" srcId="{DD79CED0-9529-4D75-8185-F21C91ECE114}" destId="{AF3FE16C-78A2-4914-AA55-555001C1113A}" srcOrd="3" destOrd="0" presId="urn:microsoft.com/office/officeart/2005/8/layout/pyramid2"/>
    <dgm:cxn modelId="{F0D2AA40-DB49-419D-9050-4E392C26D130}" type="presParOf" srcId="{DD79CED0-9529-4D75-8185-F21C91ECE114}" destId="{C504D21C-2DDF-4B4E-BDFE-535D2AF0CA98}" srcOrd="4" destOrd="0" presId="urn:microsoft.com/office/officeart/2005/8/layout/pyramid2"/>
    <dgm:cxn modelId="{AC2975CF-DE75-4AB5-B810-76CE70DAF619}" type="presParOf" srcId="{DD79CED0-9529-4D75-8185-F21C91ECE114}" destId="{2A3ACAB5-44DA-4DEF-A0A2-99AEE147B728}" srcOrd="5" destOrd="0" presId="urn:microsoft.com/office/officeart/2005/8/layout/pyramid2"/>
    <dgm:cxn modelId="{689FE4F7-120C-4EC4-AA82-E8F55FAEAF42}" type="presParOf" srcId="{DD79CED0-9529-4D75-8185-F21C91ECE114}" destId="{2BC76DE9-3742-4E86-A8D6-45E4A042E225}" srcOrd="6" destOrd="0" presId="urn:microsoft.com/office/officeart/2005/8/layout/pyramid2"/>
    <dgm:cxn modelId="{DFD5A33D-82FA-4B95-B5DB-4CF3C6A393A0}" type="presParOf" srcId="{DD79CED0-9529-4D75-8185-F21C91ECE114}" destId="{5D3870CE-BDC4-474B-8622-CE3F76A979C3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957021-2C6C-4D5F-890F-A766CF4295F1}" type="doc">
      <dgm:prSet loTypeId="urn:microsoft.com/office/officeart/2008/layout/VerticalCurvedList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A87ECD5-4C68-474C-A1D7-ADF93A6F165B}">
      <dgm:prSet phldrT="[Text]"/>
      <dgm:spPr/>
      <dgm:t>
        <a:bodyPr/>
        <a:lstStyle/>
        <a:p>
          <a:r>
            <a:rPr lang="en-US" dirty="0"/>
            <a:t>10% of adult Americans reported having trouble seeing</a:t>
          </a:r>
        </a:p>
      </dgm:t>
    </dgm:pt>
    <dgm:pt modelId="{F8689841-5175-4B18-990D-8D1CB0EE1F3A}" type="parTrans" cxnId="{D5686632-7CE3-4156-BF20-FB5444E2AB1C}">
      <dgm:prSet/>
      <dgm:spPr/>
      <dgm:t>
        <a:bodyPr/>
        <a:lstStyle/>
        <a:p>
          <a:endParaRPr lang="en-US"/>
        </a:p>
      </dgm:t>
    </dgm:pt>
    <dgm:pt modelId="{FF43D4AD-6425-4CD4-8BFE-D1390C64C6C7}" type="sibTrans" cxnId="{D5686632-7CE3-4156-BF20-FB5444E2AB1C}">
      <dgm:prSet/>
      <dgm:spPr/>
      <dgm:t>
        <a:bodyPr/>
        <a:lstStyle/>
        <a:p>
          <a:endParaRPr lang="en-US"/>
        </a:p>
      </dgm:t>
    </dgm:pt>
    <dgm:pt modelId="{F885088F-3225-40C9-831B-5E4137B40BF5}">
      <dgm:prSet phldrT="[Text]"/>
      <dgm:spPr/>
      <dgm:t>
        <a:bodyPr/>
        <a:lstStyle/>
        <a:p>
          <a:r>
            <a:rPr lang="en-US" dirty="0"/>
            <a:t>That 10% is roughly 21.2 million people</a:t>
          </a:r>
        </a:p>
      </dgm:t>
    </dgm:pt>
    <dgm:pt modelId="{54C16CE3-7868-44A6-B522-65F33E116502}" type="parTrans" cxnId="{3D9E0EB2-C73B-4E1A-95F0-481ED021E151}">
      <dgm:prSet/>
      <dgm:spPr/>
      <dgm:t>
        <a:bodyPr/>
        <a:lstStyle/>
        <a:p>
          <a:endParaRPr lang="en-US"/>
        </a:p>
      </dgm:t>
    </dgm:pt>
    <dgm:pt modelId="{A5DA9670-F52D-478B-98BC-420B030F6848}" type="sibTrans" cxnId="{3D9E0EB2-C73B-4E1A-95F0-481ED021E151}">
      <dgm:prSet/>
      <dgm:spPr/>
      <dgm:t>
        <a:bodyPr/>
        <a:lstStyle/>
        <a:p>
          <a:endParaRPr lang="en-US"/>
        </a:p>
      </dgm:t>
    </dgm:pt>
    <dgm:pt modelId="{954B23B2-28F5-406F-8091-536C1FF1A960}">
      <dgm:prSet phldrT="[Text]"/>
      <dgm:spPr/>
      <dgm:t>
        <a:bodyPr/>
        <a:lstStyle/>
        <a:p>
          <a:r>
            <a:rPr lang="en-US" dirty="0"/>
            <a:t>Even with corrective lenses, they still have trouble seeing</a:t>
          </a:r>
        </a:p>
      </dgm:t>
    </dgm:pt>
    <dgm:pt modelId="{B309D340-0D0D-4AE5-AE18-2E943DC4A3AE}" type="parTrans" cxnId="{DFB66E96-FD50-431D-AF21-4372DC24E479}">
      <dgm:prSet/>
      <dgm:spPr/>
      <dgm:t>
        <a:bodyPr/>
        <a:lstStyle/>
        <a:p>
          <a:endParaRPr lang="en-US"/>
        </a:p>
      </dgm:t>
    </dgm:pt>
    <dgm:pt modelId="{75E087FD-C168-4C3A-A8D2-8377F4FDF4C0}" type="sibTrans" cxnId="{DFB66E96-FD50-431D-AF21-4372DC24E479}">
      <dgm:prSet/>
      <dgm:spPr/>
      <dgm:t>
        <a:bodyPr/>
        <a:lstStyle/>
        <a:p>
          <a:endParaRPr lang="en-US"/>
        </a:p>
      </dgm:t>
    </dgm:pt>
    <dgm:pt modelId="{16EC3EC4-F16B-4474-B02A-BE2E547482F3}" type="pres">
      <dgm:prSet presAssocID="{74957021-2C6C-4D5F-890F-A766CF4295F1}" presName="Name0" presStyleCnt="0">
        <dgm:presLayoutVars>
          <dgm:chMax val="7"/>
          <dgm:chPref val="7"/>
          <dgm:dir/>
        </dgm:presLayoutVars>
      </dgm:prSet>
      <dgm:spPr/>
    </dgm:pt>
    <dgm:pt modelId="{291390CB-150B-4820-BBBF-E2106A398254}" type="pres">
      <dgm:prSet presAssocID="{74957021-2C6C-4D5F-890F-A766CF4295F1}" presName="Name1" presStyleCnt="0"/>
      <dgm:spPr/>
    </dgm:pt>
    <dgm:pt modelId="{3D1A393B-D8E7-475A-87EF-D2B153EE5940}" type="pres">
      <dgm:prSet presAssocID="{74957021-2C6C-4D5F-890F-A766CF4295F1}" presName="cycle" presStyleCnt="0"/>
      <dgm:spPr/>
    </dgm:pt>
    <dgm:pt modelId="{64B0AD1A-6F38-4A33-9FF1-47D775AF1715}" type="pres">
      <dgm:prSet presAssocID="{74957021-2C6C-4D5F-890F-A766CF4295F1}" presName="srcNode" presStyleLbl="node1" presStyleIdx="0" presStyleCnt="3"/>
      <dgm:spPr/>
    </dgm:pt>
    <dgm:pt modelId="{D8C4B7E4-4929-41EC-8184-7491A49B7C63}" type="pres">
      <dgm:prSet presAssocID="{74957021-2C6C-4D5F-890F-A766CF4295F1}" presName="conn" presStyleLbl="parChTrans1D2" presStyleIdx="0" presStyleCnt="1"/>
      <dgm:spPr/>
    </dgm:pt>
    <dgm:pt modelId="{6F4B1D41-9CDE-47AB-B49D-97444772C713}" type="pres">
      <dgm:prSet presAssocID="{74957021-2C6C-4D5F-890F-A766CF4295F1}" presName="extraNode" presStyleLbl="node1" presStyleIdx="0" presStyleCnt="3"/>
      <dgm:spPr/>
    </dgm:pt>
    <dgm:pt modelId="{7386E550-EDFE-443E-BB9C-A59F149EDD56}" type="pres">
      <dgm:prSet presAssocID="{74957021-2C6C-4D5F-890F-A766CF4295F1}" presName="dstNode" presStyleLbl="node1" presStyleIdx="0" presStyleCnt="3"/>
      <dgm:spPr/>
    </dgm:pt>
    <dgm:pt modelId="{FC9C379E-EFB1-47CA-9CFB-27789401FAF3}" type="pres">
      <dgm:prSet presAssocID="{EA87ECD5-4C68-474C-A1D7-ADF93A6F165B}" presName="text_1" presStyleLbl="node1" presStyleIdx="0" presStyleCnt="3">
        <dgm:presLayoutVars>
          <dgm:bulletEnabled val="1"/>
        </dgm:presLayoutVars>
      </dgm:prSet>
      <dgm:spPr/>
    </dgm:pt>
    <dgm:pt modelId="{8981DD95-1E3E-4C6F-A861-CBFC8102A8A6}" type="pres">
      <dgm:prSet presAssocID="{EA87ECD5-4C68-474C-A1D7-ADF93A6F165B}" presName="accent_1" presStyleCnt="0"/>
      <dgm:spPr/>
    </dgm:pt>
    <dgm:pt modelId="{FF511C1F-EBF3-4023-88CC-2D9B72B30982}" type="pres">
      <dgm:prSet presAssocID="{EA87ECD5-4C68-474C-A1D7-ADF93A6F165B}" presName="accentRepeatNode" presStyleLbl="solidFgAcc1" presStyleIdx="0" presStyleCnt="3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65907FD0-308A-4052-90CD-73DA03B904FE}" type="pres">
      <dgm:prSet presAssocID="{F885088F-3225-40C9-831B-5E4137B40BF5}" presName="text_2" presStyleLbl="node1" presStyleIdx="1" presStyleCnt="3">
        <dgm:presLayoutVars>
          <dgm:bulletEnabled val="1"/>
        </dgm:presLayoutVars>
      </dgm:prSet>
      <dgm:spPr/>
    </dgm:pt>
    <dgm:pt modelId="{AA3A7625-6607-4EC4-9946-CA3184CCF943}" type="pres">
      <dgm:prSet presAssocID="{F885088F-3225-40C9-831B-5E4137B40BF5}" presName="accent_2" presStyleCnt="0"/>
      <dgm:spPr/>
    </dgm:pt>
    <dgm:pt modelId="{AD7B8C51-8B4A-4CA5-AA72-D88A01DCCE0E}" type="pres">
      <dgm:prSet presAssocID="{F885088F-3225-40C9-831B-5E4137B40BF5}" presName="accentRepeatNode" presStyleLbl="solidFgAcc1" presStyleIdx="1" presStyleCnt="3"/>
      <dgm:spPr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708F4042-4A39-4DF7-9680-3B453D6A26C3}" type="pres">
      <dgm:prSet presAssocID="{954B23B2-28F5-406F-8091-536C1FF1A960}" presName="text_3" presStyleLbl="node1" presStyleIdx="2" presStyleCnt="3">
        <dgm:presLayoutVars>
          <dgm:bulletEnabled val="1"/>
        </dgm:presLayoutVars>
      </dgm:prSet>
      <dgm:spPr/>
    </dgm:pt>
    <dgm:pt modelId="{733B4418-0DE8-44B6-ACEF-8F3713442E03}" type="pres">
      <dgm:prSet presAssocID="{954B23B2-28F5-406F-8091-536C1FF1A960}" presName="accent_3" presStyleCnt="0"/>
      <dgm:spPr/>
    </dgm:pt>
    <dgm:pt modelId="{1CEB3E3C-C431-4045-8CEF-F4806617F0DB}" type="pres">
      <dgm:prSet presAssocID="{954B23B2-28F5-406F-8091-536C1FF1A960}" presName="accentRepeatNode" presStyleLbl="solidFgAcc1" presStyleIdx="2" presStyleCnt="3"/>
      <dgm:spPr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</dgm:ptLst>
  <dgm:cxnLst>
    <dgm:cxn modelId="{B4606D2F-E209-42C8-B8EB-BC9A6A98A4DA}" type="presOf" srcId="{EA87ECD5-4C68-474C-A1D7-ADF93A6F165B}" destId="{FC9C379E-EFB1-47CA-9CFB-27789401FAF3}" srcOrd="0" destOrd="0" presId="urn:microsoft.com/office/officeart/2008/layout/VerticalCurvedList"/>
    <dgm:cxn modelId="{D5686632-7CE3-4156-BF20-FB5444E2AB1C}" srcId="{74957021-2C6C-4D5F-890F-A766CF4295F1}" destId="{EA87ECD5-4C68-474C-A1D7-ADF93A6F165B}" srcOrd="0" destOrd="0" parTransId="{F8689841-5175-4B18-990D-8D1CB0EE1F3A}" sibTransId="{FF43D4AD-6425-4CD4-8BFE-D1390C64C6C7}"/>
    <dgm:cxn modelId="{2C63C56A-D3A5-445E-8DFC-13A82D0ECDBE}" type="presOf" srcId="{74957021-2C6C-4D5F-890F-A766CF4295F1}" destId="{16EC3EC4-F16B-4474-B02A-BE2E547482F3}" srcOrd="0" destOrd="0" presId="urn:microsoft.com/office/officeart/2008/layout/VerticalCurvedList"/>
    <dgm:cxn modelId="{DFB66E96-FD50-431D-AF21-4372DC24E479}" srcId="{74957021-2C6C-4D5F-890F-A766CF4295F1}" destId="{954B23B2-28F5-406F-8091-536C1FF1A960}" srcOrd="2" destOrd="0" parTransId="{B309D340-0D0D-4AE5-AE18-2E943DC4A3AE}" sibTransId="{75E087FD-C168-4C3A-A8D2-8377F4FDF4C0}"/>
    <dgm:cxn modelId="{3D9E0EB2-C73B-4E1A-95F0-481ED021E151}" srcId="{74957021-2C6C-4D5F-890F-A766CF4295F1}" destId="{F885088F-3225-40C9-831B-5E4137B40BF5}" srcOrd="1" destOrd="0" parTransId="{54C16CE3-7868-44A6-B522-65F33E116502}" sibTransId="{A5DA9670-F52D-478B-98BC-420B030F6848}"/>
    <dgm:cxn modelId="{4FED74CA-61A5-42A9-8821-6FCA3E44BAB4}" type="presOf" srcId="{FF43D4AD-6425-4CD4-8BFE-D1390C64C6C7}" destId="{D8C4B7E4-4929-41EC-8184-7491A49B7C63}" srcOrd="0" destOrd="0" presId="urn:microsoft.com/office/officeart/2008/layout/VerticalCurvedList"/>
    <dgm:cxn modelId="{FC896BD9-318C-4328-9F73-D3543C8F2F42}" type="presOf" srcId="{F885088F-3225-40C9-831B-5E4137B40BF5}" destId="{65907FD0-308A-4052-90CD-73DA03B904FE}" srcOrd="0" destOrd="0" presId="urn:microsoft.com/office/officeart/2008/layout/VerticalCurvedList"/>
    <dgm:cxn modelId="{F2CF2FFA-5F79-41DA-A7D7-63F358058D4E}" type="presOf" srcId="{954B23B2-28F5-406F-8091-536C1FF1A960}" destId="{708F4042-4A39-4DF7-9680-3B453D6A26C3}" srcOrd="0" destOrd="0" presId="urn:microsoft.com/office/officeart/2008/layout/VerticalCurvedList"/>
    <dgm:cxn modelId="{227056C7-54E5-4AF9-95F6-30163ADA83D8}" type="presParOf" srcId="{16EC3EC4-F16B-4474-B02A-BE2E547482F3}" destId="{291390CB-150B-4820-BBBF-E2106A398254}" srcOrd="0" destOrd="0" presId="urn:microsoft.com/office/officeart/2008/layout/VerticalCurvedList"/>
    <dgm:cxn modelId="{35042334-E832-4935-92FD-23EE60CDAC7A}" type="presParOf" srcId="{291390CB-150B-4820-BBBF-E2106A398254}" destId="{3D1A393B-D8E7-475A-87EF-D2B153EE5940}" srcOrd="0" destOrd="0" presId="urn:microsoft.com/office/officeart/2008/layout/VerticalCurvedList"/>
    <dgm:cxn modelId="{ADB5D832-F735-4DD7-823A-4FD6C481F5A0}" type="presParOf" srcId="{3D1A393B-D8E7-475A-87EF-D2B153EE5940}" destId="{64B0AD1A-6F38-4A33-9FF1-47D775AF1715}" srcOrd="0" destOrd="0" presId="urn:microsoft.com/office/officeart/2008/layout/VerticalCurvedList"/>
    <dgm:cxn modelId="{8F6F2B4A-884B-4E1C-9A91-2EF78663813A}" type="presParOf" srcId="{3D1A393B-D8E7-475A-87EF-D2B153EE5940}" destId="{D8C4B7E4-4929-41EC-8184-7491A49B7C63}" srcOrd="1" destOrd="0" presId="urn:microsoft.com/office/officeart/2008/layout/VerticalCurvedList"/>
    <dgm:cxn modelId="{8E5B76F7-2BA5-4211-8446-3E94B592A656}" type="presParOf" srcId="{3D1A393B-D8E7-475A-87EF-D2B153EE5940}" destId="{6F4B1D41-9CDE-47AB-B49D-97444772C713}" srcOrd="2" destOrd="0" presId="urn:microsoft.com/office/officeart/2008/layout/VerticalCurvedList"/>
    <dgm:cxn modelId="{34352A1A-9085-4F36-8E3E-E40817B1339D}" type="presParOf" srcId="{3D1A393B-D8E7-475A-87EF-D2B153EE5940}" destId="{7386E550-EDFE-443E-BB9C-A59F149EDD56}" srcOrd="3" destOrd="0" presId="urn:microsoft.com/office/officeart/2008/layout/VerticalCurvedList"/>
    <dgm:cxn modelId="{CA7CE0BF-0F73-4F06-87B0-B682E0E48D19}" type="presParOf" srcId="{291390CB-150B-4820-BBBF-E2106A398254}" destId="{FC9C379E-EFB1-47CA-9CFB-27789401FAF3}" srcOrd="1" destOrd="0" presId="urn:microsoft.com/office/officeart/2008/layout/VerticalCurvedList"/>
    <dgm:cxn modelId="{6EEE6E9C-4906-4A13-824A-A5ED11081724}" type="presParOf" srcId="{291390CB-150B-4820-BBBF-E2106A398254}" destId="{8981DD95-1E3E-4C6F-A861-CBFC8102A8A6}" srcOrd="2" destOrd="0" presId="urn:microsoft.com/office/officeart/2008/layout/VerticalCurvedList"/>
    <dgm:cxn modelId="{28B5A8D6-8622-41E5-BC5E-2E4906B001EE}" type="presParOf" srcId="{8981DD95-1E3E-4C6F-A861-CBFC8102A8A6}" destId="{FF511C1F-EBF3-4023-88CC-2D9B72B30982}" srcOrd="0" destOrd="0" presId="urn:microsoft.com/office/officeart/2008/layout/VerticalCurvedList"/>
    <dgm:cxn modelId="{BBAA4813-D198-4C50-8A60-D7D7E6B725CD}" type="presParOf" srcId="{291390CB-150B-4820-BBBF-E2106A398254}" destId="{65907FD0-308A-4052-90CD-73DA03B904FE}" srcOrd="3" destOrd="0" presId="urn:microsoft.com/office/officeart/2008/layout/VerticalCurvedList"/>
    <dgm:cxn modelId="{B44275F2-8FC8-4BB3-B101-2BFB06226808}" type="presParOf" srcId="{291390CB-150B-4820-BBBF-E2106A398254}" destId="{AA3A7625-6607-4EC4-9946-CA3184CCF943}" srcOrd="4" destOrd="0" presId="urn:microsoft.com/office/officeart/2008/layout/VerticalCurvedList"/>
    <dgm:cxn modelId="{25B34EAA-B767-4E38-812A-EF498FA9F0A0}" type="presParOf" srcId="{AA3A7625-6607-4EC4-9946-CA3184CCF943}" destId="{AD7B8C51-8B4A-4CA5-AA72-D88A01DCCE0E}" srcOrd="0" destOrd="0" presId="urn:microsoft.com/office/officeart/2008/layout/VerticalCurvedList"/>
    <dgm:cxn modelId="{86ED6359-8F69-48DB-921F-3B86A30EE374}" type="presParOf" srcId="{291390CB-150B-4820-BBBF-E2106A398254}" destId="{708F4042-4A39-4DF7-9680-3B453D6A26C3}" srcOrd="5" destOrd="0" presId="urn:microsoft.com/office/officeart/2008/layout/VerticalCurvedList"/>
    <dgm:cxn modelId="{5DB5FE23-E646-4ECE-9AED-FCBFEF24A24D}" type="presParOf" srcId="{291390CB-150B-4820-BBBF-E2106A398254}" destId="{733B4418-0DE8-44B6-ACEF-8F3713442E03}" srcOrd="6" destOrd="0" presId="urn:microsoft.com/office/officeart/2008/layout/VerticalCurvedList"/>
    <dgm:cxn modelId="{0AE8ADED-90D9-4B30-BB8B-F0B5FFEAFDED}" type="presParOf" srcId="{733B4418-0DE8-44B6-ACEF-8F3713442E03}" destId="{1CEB3E3C-C431-4045-8CEF-F4806617F0D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957021-2C6C-4D5F-890F-A766CF4295F1}" type="doc">
      <dgm:prSet loTypeId="urn:microsoft.com/office/officeart/2008/layout/VerticalCurvedList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A87ECD5-4C68-474C-A1D7-ADF93A6F165B}">
      <dgm:prSet phldrT="[Text]"/>
      <dgm:spPr/>
      <dgm:t>
        <a:bodyPr/>
        <a:lstStyle/>
        <a:p>
          <a:r>
            <a:rPr lang="en-US" dirty="0"/>
            <a:t>30 million people in the EU are blind or partially sighted</a:t>
          </a:r>
        </a:p>
      </dgm:t>
    </dgm:pt>
    <dgm:pt modelId="{F8689841-5175-4B18-990D-8D1CB0EE1F3A}" type="parTrans" cxnId="{D5686632-7CE3-4156-BF20-FB5444E2AB1C}">
      <dgm:prSet/>
      <dgm:spPr/>
      <dgm:t>
        <a:bodyPr/>
        <a:lstStyle/>
        <a:p>
          <a:endParaRPr lang="en-US"/>
        </a:p>
      </dgm:t>
    </dgm:pt>
    <dgm:pt modelId="{FF43D4AD-6425-4CD4-8BFE-D1390C64C6C7}" type="sibTrans" cxnId="{D5686632-7CE3-4156-BF20-FB5444E2AB1C}">
      <dgm:prSet/>
      <dgm:spPr/>
      <dgm:t>
        <a:bodyPr/>
        <a:lstStyle/>
        <a:p>
          <a:endParaRPr lang="en-US"/>
        </a:p>
      </dgm:t>
    </dgm:pt>
    <dgm:pt modelId="{F885088F-3225-40C9-831B-5E4137B40BF5}">
      <dgm:prSet phldrT="[Text]"/>
      <dgm:spPr/>
      <dgm:t>
        <a:bodyPr/>
        <a:lstStyle/>
        <a:p>
          <a:r>
            <a:rPr lang="en-US" dirty="0"/>
            <a:t>More than 1 million Canadians are blind or partially sighted</a:t>
          </a:r>
        </a:p>
      </dgm:t>
    </dgm:pt>
    <dgm:pt modelId="{54C16CE3-7868-44A6-B522-65F33E116502}" type="parTrans" cxnId="{3D9E0EB2-C73B-4E1A-95F0-481ED021E151}">
      <dgm:prSet/>
      <dgm:spPr/>
      <dgm:t>
        <a:bodyPr/>
        <a:lstStyle/>
        <a:p>
          <a:endParaRPr lang="en-US"/>
        </a:p>
      </dgm:t>
    </dgm:pt>
    <dgm:pt modelId="{A5DA9670-F52D-478B-98BC-420B030F6848}" type="sibTrans" cxnId="{3D9E0EB2-C73B-4E1A-95F0-481ED021E151}">
      <dgm:prSet/>
      <dgm:spPr/>
      <dgm:t>
        <a:bodyPr/>
        <a:lstStyle/>
        <a:p>
          <a:endParaRPr lang="en-US"/>
        </a:p>
      </dgm:t>
    </dgm:pt>
    <dgm:pt modelId="{954B23B2-28F5-406F-8091-536C1FF1A960}">
      <dgm:prSet phldrT="[Text]"/>
      <dgm:spPr/>
      <dgm:t>
        <a:bodyPr/>
        <a:lstStyle/>
        <a:p>
          <a:r>
            <a:rPr lang="en-US" dirty="0"/>
            <a:t>Dyslexia affects 15% of North America</a:t>
          </a:r>
        </a:p>
      </dgm:t>
    </dgm:pt>
    <dgm:pt modelId="{B309D340-0D0D-4AE5-AE18-2E943DC4A3AE}" type="parTrans" cxnId="{DFB66E96-FD50-431D-AF21-4372DC24E479}">
      <dgm:prSet/>
      <dgm:spPr/>
      <dgm:t>
        <a:bodyPr/>
        <a:lstStyle/>
        <a:p>
          <a:endParaRPr lang="en-US"/>
        </a:p>
      </dgm:t>
    </dgm:pt>
    <dgm:pt modelId="{75E087FD-C168-4C3A-A8D2-8377F4FDF4C0}" type="sibTrans" cxnId="{DFB66E96-FD50-431D-AF21-4372DC24E479}">
      <dgm:prSet/>
      <dgm:spPr/>
      <dgm:t>
        <a:bodyPr/>
        <a:lstStyle/>
        <a:p>
          <a:endParaRPr lang="en-US"/>
        </a:p>
      </dgm:t>
    </dgm:pt>
    <dgm:pt modelId="{16EC3EC4-F16B-4474-B02A-BE2E547482F3}" type="pres">
      <dgm:prSet presAssocID="{74957021-2C6C-4D5F-890F-A766CF4295F1}" presName="Name0" presStyleCnt="0">
        <dgm:presLayoutVars>
          <dgm:chMax val="7"/>
          <dgm:chPref val="7"/>
          <dgm:dir/>
        </dgm:presLayoutVars>
      </dgm:prSet>
      <dgm:spPr/>
    </dgm:pt>
    <dgm:pt modelId="{291390CB-150B-4820-BBBF-E2106A398254}" type="pres">
      <dgm:prSet presAssocID="{74957021-2C6C-4D5F-890F-A766CF4295F1}" presName="Name1" presStyleCnt="0"/>
      <dgm:spPr/>
    </dgm:pt>
    <dgm:pt modelId="{3D1A393B-D8E7-475A-87EF-D2B153EE5940}" type="pres">
      <dgm:prSet presAssocID="{74957021-2C6C-4D5F-890F-A766CF4295F1}" presName="cycle" presStyleCnt="0"/>
      <dgm:spPr/>
    </dgm:pt>
    <dgm:pt modelId="{64B0AD1A-6F38-4A33-9FF1-47D775AF1715}" type="pres">
      <dgm:prSet presAssocID="{74957021-2C6C-4D5F-890F-A766CF4295F1}" presName="srcNode" presStyleLbl="node1" presStyleIdx="0" presStyleCnt="3"/>
      <dgm:spPr/>
    </dgm:pt>
    <dgm:pt modelId="{D8C4B7E4-4929-41EC-8184-7491A49B7C63}" type="pres">
      <dgm:prSet presAssocID="{74957021-2C6C-4D5F-890F-A766CF4295F1}" presName="conn" presStyleLbl="parChTrans1D2" presStyleIdx="0" presStyleCnt="1"/>
      <dgm:spPr/>
    </dgm:pt>
    <dgm:pt modelId="{6F4B1D41-9CDE-47AB-B49D-97444772C713}" type="pres">
      <dgm:prSet presAssocID="{74957021-2C6C-4D5F-890F-A766CF4295F1}" presName="extraNode" presStyleLbl="node1" presStyleIdx="0" presStyleCnt="3"/>
      <dgm:spPr/>
    </dgm:pt>
    <dgm:pt modelId="{7386E550-EDFE-443E-BB9C-A59F149EDD56}" type="pres">
      <dgm:prSet presAssocID="{74957021-2C6C-4D5F-890F-A766CF4295F1}" presName="dstNode" presStyleLbl="node1" presStyleIdx="0" presStyleCnt="3"/>
      <dgm:spPr/>
    </dgm:pt>
    <dgm:pt modelId="{FC9C379E-EFB1-47CA-9CFB-27789401FAF3}" type="pres">
      <dgm:prSet presAssocID="{EA87ECD5-4C68-474C-A1D7-ADF93A6F165B}" presName="text_1" presStyleLbl="node1" presStyleIdx="0" presStyleCnt="3">
        <dgm:presLayoutVars>
          <dgm:bulletEnabled val="1"/>
        </dgm:presLayoutVars>
      </dgm:prSet>
      <dgm:spPr/>
    </dgm:pt>
    <dgm:pt modelId="{8981DD95-1E3E-4C6F-A861-CBFC8102A8A6}" type="pres">
      <dgm:prSet presAssocID="{EA87ECD5-4C68-474C-A1D7-ADF93A6F165B}" presName="accent_1" presStyleCnt="0"/>
      <dgm:spPr/>
    </dgm:pt>
    <dgm:pt modelId="{FF511C1F-EBF3-4023-88CC-2D9B72B30982}" type="pres">
      <dgm:prSet presAssocID="{EA87ECD5-4C68-474C-A1D7-ADF93A6F165B}" presName="accentRepeatNode" presStyleLbl="solidFgAcc1" presStyleIdx="0" presStyleCnt="3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65907FD0-308A-4052-90CD-73DA03B904FE}" type="pres">
      <dgm:prSet presAssocID="{F885088F-3225-40C9-831B-5E4137B40BF5}" presName="text_2" presStyleLbl="node1" presStyleIdx="1" presStyleCnt="3">
        <dgm:presLayoutVars>
          <dgm:bulletEnabled val="1"/>
        </dgm:presLayoutVars>
      </dgm:prSet>
      <dgm:spPr/>
    </dgm:pt>
    <dgm:pt modelId="{AA3A7625-6607-4EC4-9946-CA3184CCF943}" type="pres">
      <dgm:prSet presAssocID="{F885088F-3225-40C9-831B-5E4137B40BF5}" presName="accent_2" presStyleCnt="0"/>
      <dgm:spPr/>
    </dgm:pt>
    <dgm:pt modelId="{AD7B8C51-8B4A-4CA5-AA72-D88A01DCCE0E}" type="pres">
      <dgm:prSet presAssocID="{F885088F-3225-40C9-831B-5E4137B40BF5}" presName="accentRepeatNode" presStyleLbl="solidFgAcc1" presStyleIdx="1" presStyleCnt="3"/>
      <dgm:spPr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708F4042-4A39-4DF7-9680-3B453D6A26C3}" type="pres">
      <dgm:prSet presAssocID="{954B23B2-28F5-406F-8091-536C1FF1A960}" presName="text_3" presStyleLbl="node1" presStyleIdx="2" presStyleCnt="3">
        <dgm:presLayoutVars>
          <dgm:bulletEnabled val="1"/>
        </dgm:presLayoutVars>
      </dgm:prSet>
      <dgm:spPr/>
    </dgm:pt>
    <dgm:pt modelId="{733B4418-0DE8-44B6-ACEF-8F3713442E03}" type="pres">
      <dgm:prSet presAssocID="{954B23B2-28F5-406F-8091-536C1FF1A960}" presName="accent_3" presStyleCnt="0"/>
      <dgm:spPr/>
    </dgm:pt>
    <dgm:pt modelId="{1CEB3E3C-C431-4045-8CEF-F4806617F0DB}" type="pres">
      <dgm:prSet presAssocID="{954B23B2-28F5-406F-8091-536C1FF1A960}" presName="accentRepeatNode" presStyleLbl="solidFgAcc1" presStyleIdx="2" presStyleCnt="3"/>
      <dgm:spPr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</dgm:ptLst>
  <dgm:cxnLst>
    <dgm:cxn modelId="{B4606D2F-E209-42C8-B8EB-BC9A6A98A4DA}" type="presOf" srcId="{EA87ECD5-4C68-474C-A1D7-ADF93A6F165B}" destId="{FC9C379E-EFB1-47CA-9CFB-27789401FAF3}" srcOrd="0" destOrd="0" presId="urn:microsoft.com/office/officeart/2008/layout/VerticalCurvedList"/>
    <dgm:cxn modelId="{D5686632-7CE3-4156-BF20-FB5444E2AB1C}" srcId="{74957021-2C6C-4D5F-890F-A766CF4295F1}" destId="{EA87ECD5-4C68-474C-A1D7-ADF93A6F165B}" srcOrd="0" destOrd="0" parTransId="{F8689841-5175-4B18-990D-8D1CB0EE1F3A}" sibTransId="{FF43D4AD-6425-4CD4-8BFE-D1390C64C6C7}"/>
    <dgm:cxn modelId="{2C63C56A-D3A5-445E-8DFC-13A82D0ECDBE}" type="presOf" srcId="{74957021-2C6C-4D5F-890F-A766CF4295F1}" destId="{16EC3EC4-F16B-4474-B02A-BE2E547482F3}" srcOrd="0" destOrd="0" presId="urn:microsoft.com/office/officeart/2008/layout/VerticalCurvedList"/>
    <dgm:cxn modelId="{DFB66E96-FD50-431D-AF21-4372DC24E479}" srcId="{74957021-2C6C-4D5F-890F-A766CF4295F1}" destId="{954B23B2-28F5-406F-8091-536C1FF1A960}" srcOrd="2" destOrd="0" parTransId="{B309D340-0D0D-4AE5-AE18-2E943DC4A3AE}" sibTransId="{75E087FD-C168-4C3A-A8D2-8377F4FDF4C0}"/>
    <dgm:cxn modelId="{3D9E0EB2-C73B-4E1A-95F0-481ED021E151}" srcId="{74957021-2C6C-4D5F-890F-A766CF4295F1}" destId="{F885088F-3225-40C9-831B-5E4137B40BF5}" srcOrd="1" destOrd="0" parTransId="{54C16CE3-7868-44A6-B522-65F33E116502}" sibTransId="{A5DA9670-F52D-478B-98BC-420B030F6848}"/>
    <dgm:cxn modelId="{4FED74CA-61A5-42A9-8821-6FCA3E44BAB4}" type="presOf" srcId="{FF43D4AD-6425-4CD4-8BFE-D1390C64C6C7}" destId="{D8C4B7E4-4929-41EC-8184-7491A49B7C63}" srcOrd="0" destOrd="0" presId="urn:microsoft.com/office/officeart/2008/layout/VerticalCurvedList"/>
    <dgm:cxn modelId="{FC896BD9-318C-4328-9F73-D3543C8F2F42}" type="presOf" srcId="{F885088F-3225-40C9-831B-5E4137B40BF5}" destId="{65907FD0-308A-4052-90CD-73DA03B904FE}" srcOrd="0" destOrd="0" presId="urn:microsoft.com/office/officeart/2008/layout/VerticalCurvedList"/>
    <dgm:cxn modelId="{F2CF2FFA-5F79-41DA-A7D7-63F358058D4E}" type="presOf" srcId="{954B23B2-28F5-406F-8091-536C1FF1A960}" destId="{708F4042-4A39-4DF7-9680-3B453D6A26C3}" srcOrd="0" destOrd="0" presId="urn:microsoft.com/office/officeart/2008/layout/VerticalCurvedList"/>
    <dgm:cxn modelId="{227056C7-54E5-4AF9-95F6-30163ADA83D8}" type="presParOf" srcId="{16EC3EC4-F16B-4474-B02A-BE2E547482F3}" destId="{291390CB-150B-4820-BBBF-E2106A398254}" srcOrd="0" destOrd="0" presId="urn:microsoft.com/office/officeart/2008/layout/VerticalCurvedList"/>
    <dgm:cxn modelId="{35042334-E832-4935-92FD-23EE60CDAC7A}" type="presParOf" srcId="{291390CB-150B-4820-BBBF-E2106A398254}" destId="{3D1A393B-D8E7-475A-87EF-D2B153EE5940}" srcOrd="0" destOrd="0" presId="urn:microsoft.com/office/officeart/2008/layout/VerticalCurvedList"/>
    <dgm:cxn modelId="{ADB5D832-F735-4DD7-823A-4FD6C481F5A0}" type="presParOf" srcId="{3D1A393B-D8E7-475A-87EF-D2B153EE5940}" destId="{64B0AD1A-6F38-4A33-9FF1-47D775AF1715}" srcOrd="0" destOrd="0" presId="urn:microsoft.com/office/officeart/2008/layout/VerticalCurvedList"/>
    <dgm:cxn modelId="{8F6F2B4A-884B-4E1C-9A91-2EF78663813A}" type="presParOf" srcId="{3D1A393B-D8E7-475A-87EF-D2B153EE5940}" destId="{D8C4B7E4-4929-41EC-8184-7491A49B7C63}" srcOrd="1" destOrd="0" presId="urn:microsoft.com/office/officeart/2008/layout/VerticalCurvedList"/>
    <dgm:cxn modelId="{8E5B76F7-2BA5-4211-8446-3E94B592A656}" type="presParOf" srcId="{3D1A393B-D8E7-475A-87EF-D2B153EE5940}" destId="{6F4B1D41-9CDE-47AB-B49D-97444772C713}" srcOrd="2" destOrd="0" presId="urn:microsoft.com/office/officeart/2008/layout/VerticalCurvedList"/>
    <dgm:cxn modelId="{34352A1A-9085-4F36-8E3E-E40817B1339D}" type="presParOf" srcId="{3D1A393B-D8E7-475A-87EF-D2B153EE5940}" destId="{7386E550-EDFE-443E-BB9C-A59F149EDD56}" srcOrd="3" destOrd="0" presId="urn:microsoft.com/office/officeart/2008/layout/VerticalCurvedList"/>
    <dgm:cxn modelId="{CA7CE0BF-0F73-4F06-87B0-B682E0E48D19}" type="presParOf" srcId="{291390CB-150B-4820-BBBF-E2106A398254}" destId="{FC9C379E-EFB1-47CA-9CFB-27789401FAF3}" srcOrd="1" destOrd="0" presId="urn:microsoft.com/office/officeart/2008/layout/VerticalCurvedList"/>
    <dgm:cxn modelId="{6EEE6E9C-4906-4A13-824A-A5ED11081724}" type="presParOf" srcId="{291390CB-150B-4820-BBBF-E2106A398254}" destId="{8981DD95-1E3E-4C6F-A861-CBFC8102A8A6}" srcOrd="2" destOrd="0" presId="urn:microsoft.com/office/officeart/2008/layout/VerticalCurvedList"/>
    <dgm:cxn modelId="{28B5A8D6-8622-41E5-BC5E-2E4906B001EE}" type="presParOf" srcId="{8981DD95-1E3E-4C6F-A861-CBFC8102A8A6}" destId="{FF511C1F-EBF3-4023-88CC-2D9B72B30982}" srcOrd="0" destOrd="0" presId="urn:microsoft.com/office/officeart/2008/layout/VerticalCurvedList"/>
    <dgm:cxn modelId="{BBAA4813-D198-4C50-8A60-D7D7E6B725CD}" type="presParOf" srcId="{291390CB-150B-4820-BBBF-E2106A398254}" destId="{65907FD0-308A-4052-90CD-73DA03B904FE}" srcOrd="3" destOrd="0" presId="urn:microsoft.com/office/officeart/2008/layout/VerticalCurvedList"/>
    <dgm:cxn modelId="{B44275F2-8FC8-4BB3-B101-2BFB06226808}" type="presParOf" srcId="{291390CB-150B-4820-BBBF-E2106A398254}" destId="{AA3A7625-6607-4EC4-9946-CA3184CCF943}" srcOrd="4" destOrd="0" presId="urn:microsoft.com/office/officeart/2008/layout/VerticalCurvedList"/>
    <dgm:cxn modelId="{25B34EAA-B767-4E38-812A-EF498FA9F0A0}" type="presParOf" srcId="{AA3A7625-6607-4EC4-9946-CA3184CCF943}" destId="{AD7B8C51-8B4A-4CA5-AA72-D88A01DCCE0E}" srcOrd="0" destOrd="0" presId="urn:microsoft.com/office/officeart/2008/layout/VerticalCurvedList"/>
    <dgm:cxn modelId="{86ED6359-8F69-48DB-921F-3B86A30EE374}" type="presParOf" srcId="{291390CB-150B-4820-BBBF-E2106A398254}" destId="{708F4042-4A39-4DF7-9680-3B453D6A26C3}" srcOrd="5" destOrd="0" presId="urn:microsoft.com/office/officeart/2008/layout/VerticalCurvedList"/>
    <dgm:cxn modelId="{5DB5FE23-E646-4ECE-9AED-FCBFEF24A24D}" type="presParOf" srcId="{291390CB-150B-4820-BBBF-E2106A398254}" destId="{733B4418-0DE8-44B6-ACEF-8F3713442E03}" srcOrd="6" destOrd="0" presId="urn:microsoft.com/office/officeart/2008/layout/VerticalCurvedList"/>
    <dgm:cxn modelId="{0AE8ADED-90D9-4B30-BB8B-F0B5FFEAFDED}" type="presParOf" srcId="{733B4418-0DE8-44B6-ACEF-8F3713442E03}" destId="{1CEB3E3C-C431-4045-8CEF-F4806617F0D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957021-2C6C-4D5F-890F-A766CF4295F1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A87ECD5-4C68-474C-A1D7-ADF93A6F165B}">
      <dgm:prSet phldrT="[Text]"/>
      <dgm:spPr/>
      <dgm:t>
        <a:bodyPr/>
        <a:lstStyle/>
        <a:p>
          <a:r>
            <a:rPr lang="en-US" dirty="0"/>
            <a:t>Blindness is expected to increase dramatically</a:t>
          </a:r>
        </a:p>
      </dgm:t>
    </dgm:pt>
    <dgm:pt modelId="{F8689841-5175-4B18-990D-8D1CB0EE1F3A}" type="parTrans" cxnId="{D5686632-7CE3-4156-BF20-FB5444E2AB1C}">
      <dgm:prSet/>
      <dgm:spPr/>
      <dgm:t>
        <a:bodyPr/>
        <a:lstStyle/>
        <a:p>
          <a:endParaRPr lang="en-US"/>
        </a:p>
      </dgm:t>
    </dgm:pt>
    <dgm:pt modelId="{FF43D4AD-6425-4CD4-8BFE-D1390C64C6C7}" type="sibTrans" cxnId="{D5686632-7CE3-4156-BF20-FB5444E2AB1C}">
      <dgm:prSet/>
      <dgm:spPr/>
      <dgm:t>
        <a:bodyPr/>
        <a:lstStyle/>
        <a:p>
          <a:endParaRPr lang="en-US"/>
        </a:p>
      </dgm:t>
    </dgm:pt>
    <dgm:pt modelId="{F885088F-3225-40C9-831B-5E4137B40BF5}">
      <dgm:prSet phldrT="[Text]"/>
      <dgm:spPr/>
      <dgm:t>
        <a:bodyPr/>
        <a:lstStyle/>
        <a:p>
          <a:r>
            <a:rPr lang="en-US" dirty="0"/>
            <a:t>Aging population is susceptible to macular degeneration or glaucoma</a:t>
          </a:r>
        </a:p>
      </dgm:t>
    </dgm:pt>
    <dgm:pt modelId="{54C16CE3-7868-44A6-B522-65F33E116502}" type="parTrans" cxnId="{3D9E0EB2-C73B-4E1A-95F0-481ED021E151}">
      <dgm:prSet/>
      <dgm:spPr/>
      <dgm:t>
        <a:bodyPr/>
        <a:lstStyle/>
        <a:p>
          <a:endParaRPr lang="en-US"/>
        </a:p>
      </dgm:t>
    </dgm:pt>
    <dgm:pt modelId="{A5DA9670-F52D-478B-98BC-420B030F6848}" type="sibTrans" cxnId="{3D9E0EB2-C73B-4E1A-95F0-481ED021E151}">
      <dgm:prSet/>
      <dgm:spPr/>
      <dgm:t>
        <a:bodyPr/>
        <a:lstStyle/>
        <a:p>
          <a:endParaRPr lang="en-US"/>
        </a:p>
      </dgm:t>
    </dgm:pt>
    <dgm:pt modelId="{954B23B2-28F5-406F-8091-536C1FF1A960}">
      <dgm:prSet phldrT="[Text]"/>
      <dgm:spPr/>
      <dgm:t>
        <a:bodyPr/>
        <a:lstStyle/>
        <a:p>
          <a:r>
            <a:rPr lang="en-US" dirty="0"/>
            <a:t>Diabetes diagnosis is increasing, a risk factor for eyesight loss </a:t>
          </a:r>
        </a:p>
      </dgm:t>
    </dgm:pt>
    <dgm:pt modelId="{B309D340-0D0D-4AE5-AE18-2E943DC4A3AE}" type="parTrans" cxnId="{DFB66E96-FD50-431D-AF21-4372DC24E479}">
      <dgm:prSet/>
      <dgm:spPr/>
      <dgm:t>
        <a:bodyPr/>
        <a:lstStyle/>
        <a:p>
          <a:endParaRPr lang="en-US"/>
        </a:p>
      </dgm:t>
    </dgm:pt>
    <dgm:pt modelId="{75E087FD-C168-4C3A-A8D2-8377F4FDF4C0}" type="sibTrans" cxnId="{DFB66E96-FD50-431D-AF21-4372DC24E479}">
      <dgm:prSet/>
      <dgm:spPr/>
      <dgm:t>
        <a:bodyPr/>
        <a:lstStyle/>
        <a:p>
          <a:endParaRPr lang="en-US"/>
        </a:p>
      </dgm:t>
    </dgm:pt>
    <dgm:pt modelId="{16EC3EC4-F16B-4474-B02A-BE2E547482F3}" type="pres">
      <dgm:prSet presAssocID="{74957021-2C6C-4D5F-890F-A766CF4295F1}" presName="Name0" presStyleCnt="0">
        <dgm:presLayoutVars>
          <dgm:chMax val="7"/>
          <dgm:chPref val="7"/>
          <dgm:dir/>
        </dgm:presLayoutVars>
      </dgm:prSet>
      <dgm:spPr/>
    </dgm:pt>
    <dgm:pt modelId="{291390CB-150B-4820-BBBF-E2106A398254}" type="pres">
      <dgm:prSet presAssocID="{74957021-2C6C-4D5F-890F-A766CF4295F1}" presName="Name1" presStyleCnt="0"/>
      <dgm:spPr/>
    </dgm:pt>
    <dgm:pt modelId="{3D1A393B-D8E7-475A-87EF-D2B153EE5940}" type="pres">
      <dgm:prSet presAssocID="{74957021-2C6C-4D5F-890F-A766CF4295F1}" presName="cycle" presStyleCnt="0"/>
      <dgm:spPr/>
    </dgm:pt>
    <dgm:pt modelId="{64B0AD1A-6F38-4A33-9FF1-47D775AF1715}" type="pres">
      <dgm:prSet presAssocID="{74957021-2C6C-4D5F-890F-A766CF4295F1}" presName="srcNode" presStyleLbl="node1" presStyleIdx="0" presStyleCnt="3"/>
      <dgm:spPr/>
    </dgm:pt>
    <dgm:pt modelId="{D8C4B7E4-4929-41EC-8184-7491A49B7C63}" type="pres">
      <dgm:prSet presAssocID="{74957021-2C6C-4D5F-890F-A766CF4295F1}" presName="conn" presStyleLbl="parChTrans1D2" presStyleIdx="0" presStyleCnt="1"/>
      <dgm:spPr/>
    </dgm:pt>
    <dgm:pt modelId="{6F4B1D41-9CDE-47AB-B49D-97444772C713}" type="pres">
      <dgm:prSet presAssocID="{74957021-2C6C-4D5F-890F-A766CF4295F1}" presName="extraNode" presStyleLbl="node1" presStyleIdx="0" presStyleCnt="3"/>
      <dgm:spPr/>
    </dgm:pt>
    <dgm:pt modelId="{7386E550-EDFE-443E-BB9C-A59F149EDD56}" type="pres">
      <dgm:prSet presAssocID="{74957021-2C6C-4D5F-890F-A766CF4295F1}" presName="dstNode" presStyleLbl="node1" presStyleIdx="0" presStyleCnt="3"/>
      <dgm:spPr/>
    </dgm:pt>
    <dgm:pt modelId="{FC9C379E-EFB1-47CA-9CFB-27789401FAF3}" type="pres">
      <dgm:prSet presAssocID="{EA87ECD5-4C68-474C-A1D7-ADF93A6F165B}" presName="text_1" presStyleLbl="node1" presStyleIdx="0" presStyleCnt="3">
        <dgm:presLayoutVars>
          <dgm:bulletEnabled val="1"/>
        </dgm:presLayoutVars>
      </dgm:prSet>
      <dgm:spPr/>
    </dgm:pt>
    <dgm:pt modelId="{8981DD95-1E3E-4C6F-A861-CBFC8102A8A6}" type="pres">
      <dgm:prSet presAssocID="{EA87ECD5-4C68-474C-A1D7-ADF93A6F165B}" presName="accent_1" presStyleCnt="0"/>
      <dgm:spPr/>
    </dgm:pt>
    <dgm:pt modelId="{FF511C1F-EBF3-4023-88CC-2D9B72B30982}" type="pres">
      <dgm:prSet presAssocID="{EA87ECD5-4C68-474C-A1D7-ADF93A6F165B}" presName="accentRepeatNode" presStyleLbl="solidFgAcc1" presStyleIdx="0" presStyleCnt="3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65907FD0-308A-4052-90CD-73DA03B904FE}" type="pres">
      <dgm:prSet presAssocID="{F885088F-3225-40C9-831B-5E4137B40BF5}" presName="text_2" presStyleLbl="node1" presStyleIdx="1" presStyleCnt="3">
        <dgm:presLayoutVars>
          <dgm:bulletEnabled val="1"/>
        </dgm:presLayoutVars>
      </dgm:prSet>
      <dgm:spPr/>
    </dgm:pt>
    <dgm:pt modelId="{AA3A7625-6607-4EC4-9946-CA3184CCF943}" type="pres">
      <dgm:prSet presAssocID="{F885088F-3225-40C9-831B-5E4137B40BF5}" presName="accent_2" presStyleCnt="0"/>
      <dgm:spPr/>
    </dgm:pt>
    <dgm:pt modelId="{AD7B8C51-8B4A-4CA5-AA72-D88A01DCCE0E}" type="pres">
      <dgm:prSet presAssocID="{F885088F-3225-40C9-831B-5E4137B40BF5}" presName="accentRepeatNode" presStyleLbl="solidFgAcc1" presStyleIdx="1" presStyleCnt="3"/>
      <dgm:spPr/>
    </dgm:pt>
    <dgm:pt modelId="{708F4042-4A39-4DF7-9680-3B453D6A26C3}" type="pres">
      <dgm:prSet presAssocID="{954B23B2-28F5-406F-8091-536C1FF1A960}" presName="text_3" presStyleLbl="node1" presStyleIdx="2" presStyleCnt="3">
        <dgm:presLayoutVars>
          <dgm:bulletEnabled val="1"/>
        </dgm:presLayoutVars>
      </dgm:prSet>
      <dgm:spPr/>
    </dgm:pt>
    <dgm:pt modelId="{733B4418-0DE8-44B6-ACEF-8F3713442E03}" type="pres">
      <dgm:prSet presAssocID="{954B23B2-28F5-406F-8091-536C1FF1A960}" presName="accent_3" presStyleCnt="0"/>
      <dgm:spPr/>
    </dgm:pt>
    <dgm:pt modelId="{1CEB3E3C-C431-4045-8CEF-F4806617F0DB}" type="pres">
      <dgm:prSet presAssocID="{954B23B2-28F5-406F-8091-536C1FF1A960}" presName="accentRepeatNode" presStyleLbl="solidFgAcc1" presStyleIdx="2" presStyleCnt="3"/>
      <dgm:spPr/>
    </dgm:pt>
  </dgm:ptLst>
  <dgm:cxnLst>
    <dgm:cxn modelId="{B4606D2F-E209-42C8-B8EB-BC9A6A98A4DA}" type="presOf" srcId="{EA87ECD5-4C68-474C-A1D7-ADF93A6F165B}" destId="{FC9C379E-EFB1-47CA-9CFB-27789401FAF3}" srcOrd="0" destOrd="0" presId="urn:microsoft.com/office/officeart/2008/layout/VerticalCurvedList"/>
    <dgm:cxn modelId="{D5686632-7CE3-4156-BF20-FB5444E2AB1C}" srcId="{74957021-2C6C-4D5F-890F-A766CF4295F1}" destId="{EA87ECD5-4C68-474C-A1D7-ADF93A6F165B}" srcOrd="0" destOrd="0" parTransId="{F8689841-5175-4B18-990D-8D1CB0EE1F3A}" sibTransId="{FF43D4AD-6425-4CD4-8BFE-D1390C64C6C7}"/>
    <dgm:cxn modelId="{2C63C56A-D3A5-445E-8DFC-13A82D0ECDBE}" type="presOf" srcId="{74957021-2C6C-4D5F-890F-A766CF4295F1}" destId="{16EC3EC4-F16B-4474-B02A-BE2E547482F3}" srcOrd="0" destOrd="0" presId="urn:microsoft.com/office/officeart/2008/layout/VerticalCurvedList"/>
    <dgm:cxn modelId="{DFB66E96-FD50-431D-AF21-4372DC24E479}" srcId="{74957021-2C6C-4D5F-890F-A766CF4295F1}" destId="{954B23B2-28F5-406F-8091-536C1FF1A960}" srcOrd="2" destOrd="0" parTransId="{B309D340-0D0D-4AE5-AE18-2E943DC4A3AE}" sibTransId="{75E087FD-C168-4C3A-A8D2-8377F4FDF4C0}"/>
    <dgm:cxn modelId="{3D9E0EB2-C73B-4E1A-95F0-481ED021E151}" srcId="{74957021-2C6C-4D5F-890F-A766CF4295F1}" destId="{F885088F-3225-40C9-831B-5E4137B40BF5}" srcOrd="1" destOrd="0" parTransId="{54C16CE3-7868-44A6-B522-65F33E116502}" sibTransId="{A5DA9670-F52D-478B-98BC-420B030F6848}"/>
    <dgm:cxn modelId="{4FED74CA-61A5-42A9-8821-6FCA3E44BAB4}" type="presOf" srcId="{FF43D4AD-6425-4CD4-8BFE-D1390C64C6C7}" destId="{D8C4B7E4-4929-41EC-8184-7491A49B7C63}" srcOrd="0" destOrd="0" presId="urn:microsoft.com/office/officeart/2008/layout/VerticalCurvedList"/>
    <dgm:cxn modelId="{FC896BD9-318C-4328-9F73-D3543C8F2F42}" type="presOf" srcId="{F885088F-3225-40C9-831B-5E4137B40BF5}" destId="{65907FD0-308A-4052-90CD-73DA03B904FE}" srcOrd="0" destOrd="0" presId="urn:microsoft.com/office/officeart/2008/layout/VerticalCurvedList"/>
    <dgm:cxn modelId="{F2CF2FFA-5F79-41DA-A7D7-63F358058D4E}" type="presOf" srcId="{954B23B2-28F5-406F-8091-536C1FF1A960}" destId="{708F4042-4A39-4DF7-9680-3B453D6A26C3}" srcOrd="0" destOrd="0" presId="urn:microsoft.com/office/officeart/2008/layout/VerticalCurvedList"/>
    <dgm:cxn modelId="{227056C7-54E5-4AF9-95F6-30163ADA83D8}" type="presParOf" srcId="{16EC3EC4-F16B-4474-B02A-BE2E547482F3}" destId="{291390CB-150B-4820-BBBF-E2106A398254}" srcOrd="0" destOrd="0" presId="urn:microsoft.com/office/officeart/2008/layout/VerticalCurvedList"/>
    <dgm:cxn modelId="{35042334-E832-4935-92FD-23EE60CDAC7A}" type="presParOf" srcId="{291390CB-150B-4820-BBBF-E2106A398254}" destId="{3D1A393B-D8E7-475A-87EF-D2B153EE5940}" srcOrd="0" destOrd="0" presId="urn:microsoft.com/office/officeart/2008/layout/VerticalCurvedList"/>
    <dgm:cxn modelId="{ADB5D832-F735-4DD7-823A-4FD6C481F5A0}" type="presParOf" srcId="{3D1A393B-D8E7-475A-87EF-D2B153EE5940}" destId="{64B0AD1A-6F38-4A33-9FF1-47D775AF1715}" srcOrd="0" destOrd="0" presId="urn:microsoft.com/office/officeart/2008/layout/VerticalCurvedList"/>
    <dgm:cxn modelId="{8F6F2B4A-884B-4E1C-9A91-2EF78663813A}" type="presParOf" srcId="{3D1A393B-D8E7-475A-87EF-D2B153EE5940}" destId="{D8C4B7E4-4929-41EC-8184-7491A49B7C63}" srcOrd="1" destOrd="0" presId="urn:microsoft.com/office/officeart/2008/layout/VerticalCurvedList"/>
    <dgm:cxn modelId="{8E5B76F7-2BA5-4211-8446-3E94B592A656}" type="presParOf" srcId="{3D1A393B-D8E7-475A-87EF-D2B153EE5940}" destId="{6F4B1D41-9CDE-47AB-B49D-97444772C713}" srcOrd="2" destOrd="0" presId="urn:microsoft.com/office/officeart/2008/layout/VerticalCurvedList"/>
    <dgm:cxn modelId="{34352A1A-9085-4F36-8E3E-E40817B1339D}" type="presParOf" srcId="{3D1A393B-D8E7-475A-87EF-D2B153EE5940}" destId="{7386E550-EDFE-443E-BB9C-A59F149EDD56}" srcOrd="3" destOrd="0" presId="urn:microsoft.com/office/officeart/2008/layout/VerticalCurvedList"/>
    <dgm:cxn modelId="{CA7CE0BF-0F73-4F06-87B0-B682E0E48D19}" type="presParOf" srcId="{291390CB-150B-4820-BBBF-E2106A398254}" destId="{FC9C379E-EFB1-47CA-9CFB-27789401FAF3}" srcOrd="1" destOrd="0" presId="urn:microsoft.com/office/officeart/2008/layout/VerticalCurvedList"/>
    <dgm:cxn modelId="{6EEE6E9C-4906-4A13-824A-A5ED11081724}" type="presParOf" srcId="{291390CB-150B-4820-BBBF-E2106A398254}" destId="{8981DD95-1E3E-4C6F-A861-CBFC8102A8A6}" srcOrd="2" destOrd="0" presId="urn:microsoft.com/office/officeart/2008/layout/VerticalCurvedList"/>
    <dgm:cxn modelId="{28B5A8D6-8622-41E5-BC5E-2E4906B001EE}" type="presParOf" srcId="{8981DD95-1E3E-4C6F-A861-CBFC8102A8A6}" destId="{FF511C1F-EBF3-4023-88CC-2D9B72B30982}" srcOrd="0" destOrd="0" presId="urn:microsoft.com/office/officeart/2008/layout/VerticalCurvedList"/>
    <dgm:cxn modelId="{BBAA4813-D198-4C50-8A60-D7D7E6B725CD}" type="presParOf" srcId="{291390CB-150B-4820-BBBF-E2106A398254}" destId="{65907FD0-308A-4052-90CD-73DA03B904FE}" srcOrd="3" destOrd="0" presId="urn:microsoft.com/office/officeart/2008/layout/VerticalCurvedList"/>
    <dgm:cxn modelId="{B44275F2-8FC8-4BB3-B101-2BFB06226808}" type="presParOf" srcId="{291390CB-150B-4820-BBBF-E2106A398254}" destId="{AA3A7625-6607-4EC4-9946-CA3184CCF943}" srcOrd="4" destOrd="0" presId="urn:microsoft.com/office/officeart/2008/layout/VerticalCurvedList"/>
    <dgm:cxn modelId="{25B34EAA-B767-4E38-812A-EF498FA9F0A0}" type="presParOf" srcId="{AA3A7625-6607-4EC4-9946-CA3184CCF943}" destId="{AD7B8C51-8B4A-4CA5-AA72-D88A01DCCE0E}" srcOrd="0" destOrd="0" presId="urn:microsoft.com/office/officeart/2008/layout/VerticalCurvedList"/>
    <dgm:cxn modelId="{86ED6359-8F69-48DB-921F-3B86A30EE374}" type="presParOf" srcId="{291390CB-150B-4820-BBBF-E2106A398254}" destId="{708F4042-4A39-4DF7-9680-3B453D6A26C3}" srcOrd="5" destOrd="0" presId="urn:microsoft.com/office/officeart/2008/layout/VerticalCurvedList"/>
    <dgm:cxn modelId="{5DB5FE23-E646-4ECE-9AED-FCBFEF24A24D}" type="presParOf" srcId="{291390CB-150B-4820-BBBF-E2106A398254}" destId="{733B4418-0DE8-44B6-ACEF-8F3713442E03}" srcOrd="6" destOrd="0" presId="urn:microsoft.com/office/officeart/2008/layout/VerticalCurvedList"/>
    <dgm:cxn modelId="{0AE8ADED-90D9-4B30-BB8B-F0B5FFEAFDED}" type="presParOf" srcId="{733B4418-0DE8-44B6-ACEF-8F3713442E03}" destId="{1CEB3E3C-C431-4045-8CEF-F4806617F0D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8A1340-ED3D-4715-B024-E77B294EA53E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F7A7B0-325F-433F-97FC-73EFE7CE78F9}">
      <dgm:prSet phldrT="[Text]"/>
      <dgm:spPr/>
      <dgm:t>
        <a:bodyPr/>
        <a:lstStyle/>
        <a:p>
          <a:r>
            <a:rPr lang="en-US" dirty="0"/>
            <a:t>Transcribe</a:t>
          </a:r>
        </a:p>
      </dgm:t>
    </dgm:pt>
    <dgm:pt modelId="{84211BEA-7D46-4FD7-8920-6870A078C473}" type="parTrans" cxnId="{128096D3-C1F1-4443-BA58-28939AAF8D6B}">
      <dgm:prSet/>
      <dgm:spPr/>
      <dgm:t>
        <a:bodyPr/>
        <a:lstStyle/>
        <a:p>
          <a:endParaRPr lang="en-US"/>
        </a:p>
      </dgm:t>
    </dgm:pt>
    <dgm:pt modelId="{1FE00F5A-4AC0-40B7-8E07-D8D2C90C78A0}" type="sibTrans" cxnId="{128096D3-C1F1-4443-BA58-28939AAF8D6B}">
      <dgm:prSet/>
      <dgm:spPr/>
      <dgm:t>
        <a:bodyPr/>
        <a:lstStyle/>
        <a:p>
          <a:endParaRPr lang="en-US"/>
        </a:p>
      </dgm:t>
    </dgm:pt>
    <dgm:pt modelId="{56D19915-DBB6-4DC8-8723-3C4464830E38}">
      <dgm:prSet phldrT="[Text]"/>
      <dgm:spPr/>
      <dgm:t>
        <a:bodyPr/>
        <a:lstStyle/>
        <a:p>
          <a:r>
            <a:rPr lang="en-US" dirty="0"/>
            <a:t>Proof</a:t>
          </a:r>
        </a:p>
      </dgm:t>
    </dgm:pt>
    <dgm:pt modelId="{C7EFB68D-A3E5-478E-B029-388E6D6DF522}" type="parTrans" cxnId="{7E5746A4-87DE-4891-A73D-AA8306411ED8}">
      <dgm:prSet/>
      <dgm:spPr/>
      <dgm:t>
        <a:bodyPr/>
        <a:lstStyle/>
        <a:p>
          <a:endParaRPr lang="en-US"/>
        </a:p>
      </dgm:t>
    </dgm:pt>
    <dgm:pt modelId="{F93B2C60-7C7A-4B91-9BA1-30C733071339}" type="sibTrans" cxnId="{7E5746A4-87DE-4891-A73D-AA8306411ED8}">
      <dgm:prSet/>
      <dgm:spPr/>
      <dgm:t>
        <a:bodyPr/>
        <a:lstStyle/>
        <a:p>
          <a:endParaRPr lang="en-US"/>
        </a:p>
      </dgm:t>
    </dgm:pt>
    <dgm:pt modelId="{86B64BEC-A115-4854-A0AB-EA558A81B19F}">
      <dgm:prSet phldrT="[Text]"/>
      <dgm:spPr/>
      <dgm:t>
        <a:bodyPr/>
        <a:lstStyle/>
        <a:p>
          <a:r>
            <a:rPr lang="en-US" dirty="0"/>
            <a:t>Edit</a:t>
          </a:r>
        </a:p>
      </dgm:t>
    </dgm:pt>
    <dgm:pt modelId="{672AF514-F5C5-4D57-A27D-6397B1F731A5}" type="parTrans" cxnId="{D8F52B03-86AA-4B43-95BD-9E058276079B}">
      <dgm:prSet/>
      <dgm:spPr/>
      <dgm:t>
        <a:bodyPr/>
        <a:lstStyle/>
        <a:p>
          <a:endParaRPr lang="en-US"/>
        </a:p>
      </dgm:t>
    </dgm:pt>
    <dgm:pt modelId="{5627BFC2-74BE-4313-9815-B988A3C6C918}" type="sibTrans" cxnId="{D8F52B03-86AA-4B43-95BD-9E058276079B}">
      <dgm:prSet/>
      <dgm:spPr/>
      <dgm:t>
        <a:bodyPr/>
        <a:lstStyle/>
        <a:p>
          <a:endParaRPr lang="en-US"/>
        </a:p>
      </dgm:t>
    </dgm:pt>
    <dgm:pt modelId="{2857C54A-028C-4560-9185-9C99B1F6EA52}">
      <dgm:prSet phldrT="[Text]"/>
      <dgm:spPr/>
      <dgm:t>
        <a:bodyPr/>
        <a:lstStyle/>
        <a:p>
          <a:r>
            <a:rPr lang="en-US" dirty="0"/>
            <a:t>Publish Alternate format</a:t>
          </a:r>
        </a:p>
      </dgm:t>
    </dgm:pt>
    <dgm:pt modelId="{84FCA2EF-75DF-40FB-BEF1-8E2FBE4DC686}" type="parTrans" cxnId="{F0A64B12-E298-43C7-8643-44974935FB6A}">
      <dgm:prSet/>
      <dgm:spPr/>
      <dgm:t>
        <a:bodyPr/>
        <a:lstStyle/>
        <a:p>
          <a:endParaRPr lang="en-US"/>
        </a:p>
      </dgm:t>
    </dgm:pt>
    <dgm:pt modelId="{FB7460E9-2C33-4A38-BB05-F6C294C8447C}" type="sibTrans" cxnId="{F0A64B12-E298-43C7-8643-44974935FB6A}">
      <dgm:prSet/>
      <dgm:spPr/>
      <dgm:t>
        <a:bodyPr/>
        <a:lstStyle/>
        <a:p>
          <a:endParaRPr lang="en-US"/>
        </a:p>
      </dgm:t>
    </dgm:pt>
    <dgm:pt modelId="{04A36A41-5B27-43CC-A212-B1D2AB7D0BD8}">
      <dgm:prSet phldrT="[Text]"/>
      <dgm:spPr/>
      <dgm:t>
        <a:bodyPr/>
        <a:lstStyle/>
        <a:p>
          <a:r>
            <a:rPr lang="en-US" dirty="0"/>
            <a:t>Input</a:t>
          </a:r>
        </a:p>
      </dgm:t>
    </dgm:pt>
    <dgm:pt modelId="{76E5AC49-4051-4C46-825F-63E0C70CAC32}" type="parTrans" cxnId="{D15BC4FA-09BD-4275-A3C6-7F1003927D3D}">
      <dgm:prSet/>
      <dgm:spPr/>
      <dgm:t>
        <a:bodyPr/>
        <a:lstStyle/>
        <a:p>
          <a:endParaRPr lang="en-US"/>
        </a:p>
      </dgm:t>
    </dgm:pt>
    <dgm:pt modelId="{7283DCD9-35F0-4B03-8A9A-3210F875ED8D}" type="sibTrans" cxnId="{D15BC4FA-09BD-4275-A3C6-7F1003927D3D}">
      <dgm:prSet/>
      <dgm:spPr/>
      <dgm:t>
        <a:bodyPr/>
        <a:lstStyle/>
        <a:p>
          <a:endParaRPr lang="en-US"/>
        </a:p>
      </dgm:t>
    </dgm:pt>
    <dgm:pt modelId="{F88FFC2A-122F-47D5-9518-3975756FD035}" type="pres">
      <dgm:prSet presAssocID="{708A1340-ED3D-4715-B024-E77B294EA53E}" presName="cycle" presStyleCnt="0">
        <dgm:presLayoutVars>
          <dgm:dir/>
          <dgm:resizeHandles val="exact"/>
        </dgm:presLayoutVars>
      </dgm:prSet>
      <dgm:spPr/>
    </dgm:pt>
    <dgm:pt modelId="{F994398B-E871-4BF5-9486-4FB20EBAECBA}" type="pres">
      <dgm:prSet presAssocID="{03F7A7B0-325F-433F-97FC-73EFE7CE78F9}" presName="dummy" presStyleCnt="0"/>
      <dgm:spPr/>
    </dgm:pt>
    <dgm:pt modelId="{6D1361DE-07CA-4192-8D04-64A089476F36}" type="pres">
      <dgm:prSet presAssocID="{03F7A7B0-325F-433F-97FC-73EFE7CE78F9}" presName="node" presStyleLbl="revTx" presStyleIdx="0" presStyleCnt="5">
        <dgm:presLayoutVars>
          <dgm:bulletEnabled val="1"/>
        </dgm:presLayoutVars>
      </dgm:prSet>
      <dgm:spPr/>
    </dgm:pt>
    <dgm:pt modelId="{51486457-3FE7-4BB1-B35F-ECF6977646BF}" type="pres">
      <dgm:prSet presAssocID="{1FE00F5A-4AC0-40B7-8E07-D8D2C90C78A0}" presName="sibTrans" presStyleLbl="node1" presStyleIdx="0" presStyleCnt="5"/>
      <dgm:spPr/>
    </dgm:pt>
    <dgm:pt modelId="{292FBA70-AB43-48A2-8E42-7792850D5D5F}" type="pres">
      <dgm:prSet presAssocID="{56D19915-DBB6-4DC8-8723-3C4464830E38}" presName="dummy" presStyleCnt="0"/>
      <dgm:spPr/>
    </dgm:pt>
    <dgm:pt modelId="{3AB48C09-590E-42A6-89A7-FCE0D7D2F3C5}" type="pres">
      <dgm:prSet presAssocID="{56D19915-DBB6-4DC8-8723-3C4464830E38}" presName="node" presStyleLbl="revTx" presStyleIdx="1" presStyleCnt="5">
        <dgm:presLayoutVars>
          <dgm:bulletEnabled val="1"/>
        </dgm:presLayoutVars>
      </dgm:prSet>
      <dgm:spPr/>
    </dgm:pt>
    <dgm:pt modelId="{14C3896E-3A6E-4CF2-8551-8DE8EDE6F7F1}" type="pres">
      <dgm:prSet presAssocID="{F93B2C60-7C7A-4B91-9BA1-30C733071339}" presName="sibTrans" presStyleLbl="node1" presStyleIdx="1" presStyleCnt="5"/>
      <dgm:spPr/>
    </dgm:pt>
    <dgm:pt modelId="{EBD5DCFC-00A3-4D8E-B31F-5FBFBE63C042}" type="pres">
      <dgm:prSet presAssocID="{86B64BEC-A115-4854-A0AB-EA558A81B19F}" presName="dummy" presStyleCnt="0"/>
      <dgm:spPr/>
    </dgm:pt>
    <dgm:pt modelId="{4511651B-F387-4AF3-97A2-20FB9E68B00B}" type="pres">
      <dgm:prSet presAssocID="{86B64BEC-A115-4854-A0AB-EA558A81B19F}" presName="node" presStyleLbl="revTx" presStyleIdx="2" presStyleCnt="5">
        <dgm:presLayoutVars>
          <dgm:bulletEnabled val="1"/>
        </dgm:presLayoutVars>
      </dgm:prSet>
      <dgm:spPr/>
    </dgm:pt>
    <dgm:pt modelId="{C15D60A4-DEA3-4E99-8D82-A63461ED5372}" type="pres">
      <dgm:prSet presAssocID="{5627BFC2-74BE-4313-9815-B988A3C6C918}" presName="sibTrans" presStyleLbl="node1" presStyleIdx="2" presStyleCnt="5"/>
      <dgm:spPr/>
    </dgm:pt>
    <dgm:pt modelId="{B80F7476-8F19-4231-93BA-ED98A6E81119}" type="pres">
      <dgm:prSet presAssocID="{2857C54A-028C-4560-9185-9C99B1F6EA52}" presName="dummy" presStyleCnt="0"/>
      <dgm:spPr/>
    </dgm:pt>
    <dgm:pt modelId="{62E570F2-AE42-4A52-A31A-9BF094A5D0E4}" type="pres">
      <dgm:prSet presAssocID="{2857C54A-028C-4560-9185-9C99B1F6EA52}" presName="node" presStyleLbl="revTx" presStyleIdx="3" presStyleCnt="5">
        <dgm:presLayoutVars>
          <dgm:bulletEnabled val="1"/>
        </dgm:presLayoutVars>
      </dgm:prSet>
      <dgm:spPr/>
    </dgm:pt>
    <dgm:pt modelId="{5A638E01-E0A9-466B-9B07-DE46571A8890}" type="pres">
      <dgm:prSet presAssocID="{FB7460E9-2C33-4A38-BB05-F6C294C8447C}" presName="sibTrans" presStyleLbl="node1" presStyleIdx="3" presStyleCnt="5"/>
      <dgm:spPr/>
    </dgm:pt>
    <dgm:pt modelId="{D4F72D23-3D12-4B42-8843-C3ED488CFE9E}" type="pres">
      <dgm:prSet presAssocID="{04A36A41-5B27-43CC-A212-B1D2AB7D0BD8}" presName="dummy" presStyleCnt="0"/>
      <dgm:spPr/>
    </dgm:pt>
    <dgm:pt modelId="{FDEE0290-95FA-4772-807A-58F9186124A2}" type="pres">
      <dgm:prSet presAssocID="{04A36A41-5B27-43CC-A212-B1D2AB7D0BD8}" presName="node" presStyleLbl="revTx" presStyleIdx="4" presStyleCnt="5">
        <dgm:presLayoutVars>
          <dgm:bulletEnabled val="1"/>
        </dgm:presLayoutVars>
      </dgm:prSet>
      <dgm:spPr/>
    </dgm:pt>
    <dgm:pt modelId="{B6B36922-3BC1-463A-859F-D1645910A8A8}" type="pres">
      <dgm:prSet presAssocID="{7283DCD9-35F0-4B03-8A9A-3210F875ED8D}" presName="sibTrans" presStyleLbl="node1" presStyleIdx="4" presStyleCnt="5"/>
      <dgm:spPr/>
    </dgm:pt>
  </dgm:ptLst>
  <dgm:cxnLst>
    <dgm:cxn modelId="{D8F52B03-86AA-4B43-95BD-9E058276079B}" srcId="{708A1340-ED3D-4715-B024-E77B294EA53E}" destId="{86B64BEC-A115-4854-A0AB-EA558A81B19F}" srcOrd="2" destOrd="0" parTransId="{672AF514-F5C5-4D57-A27D-6397B1F731A5}" sibTransId="{5627BFC2-74BE-4313-9815-B988A3C6C918}"/>
    <dgm:cxn modelId="{F0A64B12-E298-43C7-8643-44974935FB6A}" srcId="{708A1340-ED3D-4715-B024-E77B294EA53E}" destId="{2857C54A-028C-4560-9185-9C99B1F6EA52}" srcOrd="3" destOrd="0" parTransId="{84FCA2EF-75DF-40FB-BEF1-8E2FBE4DC686}" sibTransId="{FB7460E9-2C33-4A38-BB05-F6C294C8447C}"/>
    <dgm:cxn modelId="{B29D9E16-6DB1-4F74-85BA-BF5E696EF3D3}" type="presOf" srcId="{1FE00F5A-4AC0-40B7-8E07-D8D2C90C78A0}" destId="{51486457-3FE7-4BB1-B35F-ECF6977646BF}" srcOrd="0" destOrd="0" presId="urn:microsoft.com/office/officeart/2005/8/layout/cycle1"/>
    <dgm:cxn modelId="{AB9F4939-31EE-4021-935D-DC5567A0222B}" type="presOf" srcId="{86B64BEC-A115-4854-A0AB-EA558A81B19F}" destId="{4511651B-F387-4AF3-97A2-20FB9E68B00B}" srcOrd="0" destOrd="0" presId="urn:microsoft.com/office/officeart/2005/8/layout/cycle1"/>
    <dgm:cxn modelId="{4201543B-B1EE-4369-8B4F-42DC16F92D38}" type="presOf" srcId="{03F7A7B0-325F-433F-97FC-73EFE7CE78F9}" destId="{6D1361DE-07CA-4192-8D04-64A089476F36}" srcOrd="0" destOrd="0" presId="urn:microsoft.com/office/officeart/2005/8/layout/cycle1"/>
    <dgm:cxn modelId="{3CC8595E-7C26-497A-8447-FC4AAB246293}" type="presOf" srcId="{04A36A41-5B27-43CC-A212-B1D2AB7D0BD8}" destId="{FDEE0290-95FA-4772-807A-58F9186124A2}" srcOrd="0" destOrd="0" presId="urn:microsoft.com/office/officeart/2005/8/layout/cycle1"/>
    <dgm:cxn modelId="{6F72EE50-1A08-40B0-9E97-FA045E7562F3}" type="presOf" srcId="{FB7460E9-2C33-4A38-BB05-F6C294C8447C}" destId="{5A638E01-E0A9-466B-9B07-DE46571A8890}" srcOrd="0" destOrd="0" presId="urn:microsoft.com/office/officeart/2005/8/layout/cycle1"/>
    <dgm:cxn modelId="{04C58691-FDA6-408D-B078-002742943BB8}" type="presOf" srcId="{5627BFC2-74BE-4313-9815-B988A3C6C918}" destId="{C15D60A4-DEA3-4E99-8D82-A63461ED5372}" srcOrd="0" destOrd="0" presId="urn:microsoft.com/office/officeart/2005/8/layout/cycle1"/>
    <dgm:cxn modelId="{7E5746A4-87DE-4891-A73D-AA8306411ED8}" srcId="{708A1340-ED3D-4715-B024-E77B294EA53E}" destId="{56D19915-DBB6-4DC8-8723-3C4464830E38}" srcOrd="1" destOrd="0" parTransId="{C7EFB68D-A3E5-478E-B029-388E6D6DF522}" sibTransId="{F93B2C60-7C7A-4B91-9BA1-30C733071339}"/>
    <dgm:cxn modelId="{C5FFE8A7-97D8-48EC-AB0C-037B5F051063}" type="presOf" srcId="{2857C54A-028C-4560-9185-9C99B1F6EA52}" destId="{62E570F2-AE42-4A52-A31A-9BF094A5D0E4}" srcOrd="0" destOrd="0" presId="urn:microsoft.com/office/officeart/2005/8/layout/cycle1"/>
    <dgm:cxn modelId="{AE0C8CAD-5447-4085-83E8-6D39EDA17269}" type="presOf" srcId="{56D19915-DBB6-4DC8-8723-3C4464830E38}" destId="{3AB48C09-590E-42A6-89A7-FCE0D7D2F3C5}" srcOrd="0" destOrd="0" presId="urn:microsoft.com/office/officeart/2005/8/layout/cycle1"/>
    <dgm:cxn modelId="{128096D3-C1F1-4443-BA58-28939AAF8D6B}" srcId="{708A1340-ED3D-4715-B024-E77B294EA53E}" destId="{03F7A7B0-325F-433F-97FC-73EFE7CE78F9}" srcOrd="0" destOrd="0" parTransId="{84211BEA-7D46-4FD7-8920-6870A078C473}" sibTransId="{1FE00F5A-4AC0-40B7-8E07-D8D2C90C78A0}"/>
    <dgm:cxn modelId="{C46416DF-BD74-45DF-91C4-7BEAAFF62708}" type="presOf" srcId="{708A1340-ED3D-4715-B024-E77B294EA53E}" destId="{F88FFC2A-122F-47D5-9518-3975756FD035}" srcOrd="0" destOrd="0" presId="urn:microsoft.com/office/officeart/2005/8/layout/cycle1"/>
    <dgm:cxn modelId="{B10FA2DF-1F76-4A16-9B7F-946B385365B2}" type="presOf" srcId="{7283DCD9-35F0-4B03-8A9A-3210F875ED8D}" destId="{B6B36922-3BC1-463A-859F-D1645910A8A8}" srcOrd="0" destOrd="0" presId="urn:microsoft.com/office/officeart/2005/8/layout/cycle1"/>
    <dgm:cxn modelId="{56A61DF5-FA3A-4972-8FE3-8C636DA640C3}" type="presOf" srcId="{F93B2C60-7C7A-4B91-9BA1-30C733071339}" destId="{14C3896E-3A6E-4CF2-8551-8DE8EDE6F7F1}" srcOrd="0" destOrd="0" presId="urn:microsoft.com/office/officeart/2005/8/layout/cycle1"/>
    <dgm:cxn modelId="{D15BC4FA-09BD-4275-A3C6-7F1003927D3D}" srcId="{708A1340-ED3D-4715-B024-E77B294EA53E}" destId="{04A36A41-5B27-43CC-A212-B1D2AB7D0BD8}" srcOrd="4" destOrd="0" parTransId="{76E5AC49-4051-4C46-825F-63E0C70CAC32}" sibTransId="{7283DCD9-35F0-4B03-8A9A-3210F875ED8D}"/>
    <dgm:cxn modelId="{89122D00-8204-4C26-9695-469D781444A5}" type="presParOf" srcId="{F88FFC2A-122F-47D5-9518-3975756FD035}" destId="{F994398B-E871-4BF5-9486-4FB20EBAECBA}" srcOrd="0" destOrd="0" presId="urn:microsoft.com/office/officeart/2005/8/layout/cycle1"/>
    <dgm:cxn modelId="{0E4395A3-CFB1-41B2-BB37-835F8CC84BC6}" type="presParOf" srcId="{F88FFC2A-122F-47D5-9518-3975756FD035}" destId="{6D1361DE-07CA-4192-8D04-64A089476F36}" srcOrd="1" destOrd="0" presId="urn:microsoft.com/office/officeart/2005/8/layout/cycle1"/>
    <dgm:cxn modelId="{B32C0F1B-0FD8-44A8-9136-8C1704AAA501}" type="presParOf" srcId="{F88FFC2A-122F-47D5-9518-3975756FD035}" destId="{51486457-3FE7-4BB1-B35F-ECF6977646BF}" srcOrd="2" destOrd="0" presId="urn:microsoft.com/office/officeart/2005/8/layout/cycle1"/>
    <dgm:cxn modelId="{50107385-464D-4F15-8878-079B30473832}" type="presParOf" srcId="{F88FFC2A-122F-47D5-9518-3975756FD035}" destId="{292FBA70-AB43-48A2-8E42-7792850D5D5F}" srcOrd="3" destOrd="0" presId="urn:microsoft.com/office/officeart/2005/8/layout/cycle1"/>
    <dgm:cxn modelId="{DEA6AC64-AC9F-40E7-ABB1-256BF40213A3}" type="presParOf" srcId="{F88FFC2A-122F-47D5-9518-3975756FD035}" destId="{3AB48C09-590E-42A6-89A7-FCE0D7D2F3C5}" srcOrd="4" destOrd="0" presId="urn:microsoft.com/office/officeart/2005/8/layout/cycle1"/>
    <dgm:cxn modelId="{3A5F3F8C-E3DF-4FA8-A02C-1D7EBF8BA07B}" type="presParOf" srcId="{F88FFC2A-122F-47D5-9518-3975756FD035}" destId="{14C3896E-3A6E-4CF2-8551-8DE8EDE6F7F1}" srcOrd="5" destOrd="0" presId="urn:microsoft.com/office/officeart/2005/8/layout/cycle1"/>
    <dgm:cxn modelId="{706EB7A9-7E9D-4D05-9EAD-5796459B71CD}" type="presParOf" srcId="{F88FFC2A-122F-47D5-9518-3975756FD035}" destId="{EBD5DCFC-00A3-4D8E-B31F-5FBFBE63C042}" srcOrd="6" destOrd="0" presId="urn:microsoft.com/office/officeart/2005/8/layout/cycle1"/>
    <dgm:cxn modelId="{296C9305-1AA2-497F-8286-321D8C046193}" type="presParOf" srcId="{F88FFC2A-122F-47D5-9518-3975756FD035}" destId="{4511651B-F387-4AF3-97A2-20FB9E68B00B}" srcOrd="7" destOrd="0" presId="urn:microsoft.com/office/officeart/2005/8/layout/cycle1"/>
    <dgm:cxn modelId="{D9196DA8-EB6D-4214-A420-2C7A66BB6A75}" type="presParOf" srcId="{F88FFC2A-122F-47D5-9518-3975756FD035}" destId="{C15D60A4-DEA3-4E99-8D82-A63461ED5372}" srcOrd="8" destOrd="0" presId="urn:microsoft.com/office/officeart/2005/8/layout/cycle1"/>
    <dgm:cxn modelId="{40246040-C944-4F20-9D24-B4B9548F4E60}" type="presParOf" srcId="{F88FFC2A-122F-47D5-9518-3975756FD035}" destId="{B80F7476-8F19-4231-93BA-ED98A6E81119}" srcOrd="9" destOrd="0" presId="urn:microsoft.com/office/officeart/2005/8/layout/cycle1"/>
    <dgm:cxn modelId="{11C527D5-7C16-4C2F-B9D0-788E3E476F9B}" type="presParOf" srcId="{F88FFC2A-122F-47D5-9518-3975756FD035}" destId="{62E570F2-AE42-4A52-A31A-9BF094A5D0E4}" srcOrd="10" destOrd="0" presId="urn:microsoft.com/office/officeart/2005/8/layout/cycle1"/>
    <dgm:cxn modelId="{0A054125-EA37-4D00-BD30-794C58F4E658}" type="presParOf" srcId="{F88FFC2A-122F-47D5-9518-3975756FD035}" destId="{5A638E01-E0A9-466B-9B07-DE46571A8890}" srcOrd="11" destOrd="0" presId="urn:microsoft.com/office/officeart/2005/8/layout/cycle1"/>
    <dgm:cxn modelId="{ACA83B1A-75F6-4479-A6B1-7AFDA51F430F}" type="presParOf" srcId="{F88FFC2A-122F-47D5-9518-3975756FD035}" destId="{D4F72D23-3D12-4B42-8843-C3ED488CFE9E}" srcOrd="12" destOrd="0" presId="urn:microsoft.com/office/officeart/2005/8/layout/cycle1"/>
    <dgm:cxn modelId="{7C5589B3-D6BF-4DB9-9C51-D9A0327C30FA}" type="presParOf" srcId="{F88FFC2A-122F-47D5-9518-3975756FD035}" destId="{FDEE0290-95FA-4772-807A-58F9186124A2}" srcOrd="13" destOrd="0" presId="urn:microsoft.com/office/officeart/2005/8/layout/cycle1"/>
    <dgm:cxn modelId="{A16703F6-85E1-444A-8BC7-38C40A3592F1}" type="presParOf" srcId="{F88FFC2A-122F-47D5-9518-3975756FD035}" destId="{B6B36922-3BC1-463A-859F-D1645910A8A8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3EEA503-5594-4A8F-AAB8-196B30E02730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43296A-A21D-4175-8A26-BE3B0F6F1B07}">
      <dgm:prSet phldrT="[Text]"/>
      <dgm:spPr/>
      <dgm:t>
        <a:bodyPr/>
        <a:lstStyle/>
        <a:p>
          <a:r>
            <a:rPr lang="en-US" dirty="0" err="1"/>
            <a:t>WCAG</a:t>
          </a:r>
          <a:endParaRPr lang="en-US" dirty="0"/>
        </a:p>
      </dgm:t>
    </dgm:pt>
    <dgm:pt modelId="{99902EEE-8F2C-4422-8DC1-2CC0108C3A15}" type="parTrans" cxnId="{5E1C1F50-BF73-4839-9ABB-96E78959F77E}">
      <dgm:prSet/>
      <dgm:spPr/>
      <dgm:t>
        <a:bodyPr/>
        <a:lstStyle/>
        <a:p>
          <a:endParaRPr lang="en-US"/>
        </a:p>
      </dgm:t>
    </dgm:pt>
    <dgm:pt modelId="{93EE5CBF-B4F2-4F51-BDE7-7717EB642C5E}" type="sibTrans" cxnId="{5E1C1F50-BF73-4839-9ABB-96E78959F77E}">
      <dgm:prSet/>
      <dgm:spPr/>
      <dgm:t>
        <a:bodyPr/>
        <a:lstStyle/>
        <a:p>
          <a:endParaRPr lang="en-US"/>
        </a:p>
      </dgm:t>
    </dgm:pt>
    <dgm:pt modelId="{7D00AD3A-0747-4F0B-AB61-C971821B20A1}">
      <dgm:prSet phldrT="[Text]"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PDF Techniques for </a:t>
          </a:r>
          <a:r>
            <a:rPr lang="en-US" dirty="0" err="1">
              <a:hlinkClick xmlns:r="http://schemas.openxmlformats.org/officeDocument/2006/relationships" r:id="rId1"/>
            </a:rPr>
            <a:t>WCAG</a:t>
          </a:r>
          <a:r>
            <a:rPr lang="en-US" dirty="0">
              <a:hlinkClick xmlns:r="http://schemas.openxmlformats.org/officeDocument/2006/relationships" r:id="rId1"/>
            </a:rPr>
            <a:t> 2.0</a:t>
          </a:r>
          <a:endParaRPr lang="en-US" dirty="0"/>
        </a:p>
      </dgm:t>
    </dgm:pt>
    <dgm:pt modelId="{AB4C07C2-23DA-4F37-BCBB-31A5C21D7880}" type="parTrans" cxnId="{BA5DC228-81B8-4D6D-849F-BAF036F9670C}">
      <dgm:prSet/>
      <dgm:spPr/>
      <dgm:t>
        <a:bodyPr/>
        <a:lstStyle/>
        <a:p>
          <a:endParaRPr lang="en-US"/>
        </a:p>
      </dgm:t>
    </dgm:pt>
    <dgm:pt modelId="{D9E0E60C-2F70-4365-85BA-0AF1D3026127}" type="sibTrans" cxnId="{BA5DC228-81B8-4D6D-849F-BAF036F9670C}">
      <dgm:prSet/>
      <dgm:spPr/>
      <dgm:t>
        <a:bodyPr/>
        <a:lstStyle/>
        <a:p>
          <a:endParaRPr lang="en-US"/>
        </a:p>
      </dgm:t>
    </dgm:pt>
    <dgm:pt modelId="{6A8C8059-A7F1-45B4-B52F-CCB56C812A8C}">
      <dgm:prSet phldrT="[Text]"/>
      <dgm:spPr/>
      <dgm:t>
        <a:bodyPr/>
        <a:lstStyle/>
        <a:p>
          <a:r>
            <a:rPr lang="en-US" dirty="0"/>
            <a:t>HHS</a:t>
          </a:r>
        </a:p>
      </dgm:t>
    </dgm:pt>
    <dgm:pt modelId="{37AF91E7-2DB7-45A4-9A70-B9CE35F7BAC3}" type="parTrans" cxnId="{119D4F97-6237-4E55-B45A-C2A3CF6EB01E}">
      <dgm:prSet/>
      <dgm:spPr/>
      <dgm:t>
        <a:bodyPr/>
        <a:lstStyle/>
        <a:p>
          <a:endParaRPr lang="en-US"/>
        </a:p>
      </dgm:t>
    </dgm:pt>
    <dgm:pt modelId="{20B70408-8865-4548-9407-ED54AD5BC24E}" type="sibTrans" cxnId="{119D4F97-6237-4E55-B45A-C2A3CF6EB01E}">
      <dgm:prSet/>
      <dgm:spPr/>
      <dgm:t>
        <a:bodyPr/>
        <a:lstStyle/>
        <a:p>
          <a:endParaRPr lang="en-US"/>
        </a:p>
      </dgm:t>
    </dgm:pt>
    <dgm:pt modelId="{5282212F-366D-41F9-B663-4832D2A84215}">
      <dgm:prSet phldrT="[Text]"/>
      <dgm:spPr/>
      <dgm:t>
        <a:bodyPr/>
        <a:lstStyle/>
        <a:p>
          <a:r>
            <a:rPr lang="en-US" dirty="0">
              <a:hlinkClick xmlns:r="http://schemas.openxmlformats.org/officeDocument/2006/relationships" r:id="rId2"/>
            </a:rPr>
            <a:t>Making Files Accessible</a:t>
          </a:r>
          <a:endParaRPr lang="en-US" dirty="0"/>
        </a:p>
      </dgm:t>
    </dgm:pt>
    <dgm:pt modelId="{D3453D6D-09D6-46DB-A7FA-D868050BB229}" type="parTrans" cxnId="{9C9CEFA5-D5F6-4497-96C8-6D53462E0A5C}">
      <dgm:prSet/>
      <dgm:spPr/>
      <dgm:t>
        <a:bodyPr/>
        <a:lstStyle/>
        <a:p>
          <a:endParaRPr lang="en-US"/>
        </a:p>
      </dgm:t>
    </dgm:pt>
    <dgm:pt modelId="{4394E2C4-5A65-4459-9AF6-BCBEFE488256}" type="sibTrans" cxnId="{9C9CEFA5-D5F6-4497-96C8-6D53462E0A5C}">
      <dgm:prSet/>
      <dgm:spPr/>
      <dgm:t>
        <a:bodyPr/>
        <a:lstStyle/>
        <a:p>
          <a:endParaRPr lang="en-US"/>
        </a:p>
      </dgm:t>
    </dgm:pt>
    <dgm:pt modelId="{EC58E7D7-1F90-40BB-9237-1A93EB45B30B}">
      <dgm:prSet phldrT="[Text]"/>
      <dgm:spPr/>
      <dgm:t>
        <a:bodyPr/>
        <a:lstStyle/>
        <a:p>
          <a:r>
            <a:rPr lang="en-US" dirty="0"/>
            <a:t>PDF/UA</a:t>
          </a:r>
        </a:p>
      </dgm:t>
    </dgm:pt>
    <dgm:pt modelId="{7D2DDB53-0747-45D7-B17D-4037716CAFE0}" type="parTrans" cxnId="{4873B106-51B4-4AE4-9B11-77FB3918E125}">
      <dgm:prSet/>
      <dgm:spPr/>
      <dgm:t>
        <a:bodyPr/>
        <a:lstStyle/>
        <a:p>
          <a:endParaRPr lang="en-US"/>
        </a:p>
      </dgm:t>
    </dgm:pt>
    <dgm:pt modelId="{5DEEB2EA-03E3-4809-8189-C76673B214EA}" type="sibTrans" cxnId="{4873B106-51B4-4AE4-9B11-77FB3918E125}">
      <dgm:prSet/>
      <dgm:spPr/>
      <dgm:t>
        <a:bodyPr/>
        <a:lstStyle/>
        <a:p>
          <a:endParaRPr lang="en-US"/>
        </a:p>
      </dgm:t>
    </dgm:pt>
    <dgm:pt modelId="{C991741B-7A64-4246-AB0F-5E5206A2A893}">
      <dgm:prSet phldrT="[Text]"/>
      <dgm:spPr/>
      <dgm:t>
        <a:bodyPr/>
        <a:lstStyle/>
        <a:p>
          <a:r>
            <a:rPr lang="en-US" dirty="0">
              <a:hlinkClick xmlns:r="http://schemas.openxmlformats.org/officeDocument/2006/relationships" r:id="rId3"/>
            </a:rPr>
            <a:t>PDF Association,  Competence Centre</a:t>
          </a:r>
          <a:endParaRPr lang="en-US" dirty="0"/>
        </a:p>
      </dgm:t>
    </dgm:pt>
    <dgm:pt modelId="{6DECEB58-4C6E-4281-B8E0-7492677955A7}" type="parTrans" cxnId="{1D82A041-5BB3-4DA8-8EF5-7632EC9C3AA5}">
      <dgm:prSet/>
      <dgm:spPr/>
      <dgm:t>
        <a:bodyPr/>
        <a:lstStyle/>
        <a:p>
          <a:endParaRPr lang="en-US"/>
        </a:p>
      </dgm:t>
    </dgm:pt>
    <dgm:pt modelId="{82962B62-E83D-40D4-9363-B17FB2378188}" type="sibTrans" cxnId="{1D82A041-5BB3-4DA8-8EF5-7632EC9C3AA5}">
      <dgm:prSet/>
      <dgm:spPr/>
      <dgm:t>
        <a:bodyPr/>
        <a:lstStyle/>
        <a:p>
          <a:endParaRPr lang="en-US"/>
        </a:p>
      </dgm:t>
    </dgm:pt>
    <dgm:pt modelId="{311E5924-DCAB-45E6-83F5-E04D3CFF858F}">
      <dgm:prSet phldrT="[Text]"/>
      <dgm:spPr/>
      <dgm:t>
        <a:bodyPr/>
        <a:lstStyle/>
        <a:p>
          <a:endParaRPr lang="en-US" dirty="0"/>
        </a:p>
      </dgm:t>
    </dgm:pt>
    <dgm:pt modelId="{C36894E7-93BE-40BF-9C40-AAD1CC3237B0}" type="parTrans" cxnId="{A71DF5B1-3979-4015-B6F6-F919EEF593E0}">
      <dgm:prSet/>
      <dgm:spPr/>
      <dgm:t>
        <a:bodyPr/>
        <a:lstStyle/>
        <a:p>
          <a:endParaRPr lang="en-US"/>
        </a:p>
      </dgm:t>
    </dgm:pt>
    <dgm:pt modelId="{27D9C0DF-9062-48CF-9DF1-2B406F592B27}" type="sibTrans" cxnId="{A71DF5B1-3979-4015-B6F6-F919EEF593E0}">
      <dgm:prSet/>
      <dgm:spPr/>
      <dgm:t>
        <a:bodyPr/>
        <a:lstStyle/>
        <a:p>
          <a:endParaRPr lang="en-US"/>
        </a:p>
      </dgm:t>
    </dgm:pt>
    <dgm:pt modelId="{0210DB8F-6069-4FCC-8716-D2B4B039F9E2}">
      <dgm:prSet phldrT="[Text]"/>
      <dgm:spPr/>
      <dgm:t>
        <a:bodyPr/>
        <a:lstStyle/>
        <a:p>
          <a:r>
            <a:rPr lang="en-US" dirty="0">
              <a:hlinkClick xmlns:r="http://schemas.openxmlformats.org/officeDocument/2006/relationships" r:id="rId4"/>
            </a:rPr>
            <a:t>Failures for </a:t>
          </a:r>
          <a:r>
            <a:rPr lang="en-US" dirty="0" err="1">
              <a:hlinkClick xmlns:r="http://schemas.openxmlformats.org/officeDocument/2006/relationships" r:id="rId4"/>
            </a:rPr>
            <a:t>WCAG</a:t>
          </a:r>
          <a:r>
            <a:rPr lang="en-US" dirty="0">
              <a:hlinkClick xmlns:r="http://schemas.openxmlformats.org/officeDocument/2006/relationships" r:id="rId4"/>
            </a:rPr>
            <a:t> 2.0</a:t>
          </a:r>
          <a:endParaRPr lang="en-US" dirty="0"/>
        </a:p>
      </dgm:t>
    </dgm:pt>
    <dgm:pt modelId="{FC210C3F-D7C5-41F6-BA69-D546314337E7}" type="parTrans" cxnId="{F5DCDE1B-0BF6-4AE8-97EA-400D4B34B362}">
      <dgm:prSet/>
      <dgm:spPr/>
      <dgm:t>
        <a:bodyPr/>
        <a:lstStyle/>
        <a:p>
          <a:endParaRPr lang="en-US"/>
        </a:p>
      </dgm:t>
    </dgm:pt>
    <dgm:pt modelId="{2F240E32-074B-474A-92F5-B1381130C3E8}" type="sibTrans" cxnId="{F5DCDE1B-0BF6-4AE8-97EA-400D4B34B362}">
      <dgm:prSet/>
      <dgm:spPr/>
      <dgm:t>
        <a:bodyPr/>
        <a:lstStyle/>
        <a:p>
          <a:endParaRPr lang="en-US"/>
        </a:p>
      </dgm:t>
    </dgm:pt>
    <dgm:pt modelId="{BF5574F1-5701-49E1-8FD9-1FBD4A39FD6E}">
      <dgm:prSet phldrT="[Text]"/>
      <dgm:spPr/>
      <dgm:t>
        <a:bodyPr/>
        <a:lstStyle/>
        <a:p>
          <a:r>
            <a:rPr lang="en-US" dirty="0">
              <a:hlinkClick xmlns:r="http://schemas.openxmlformats.org/officeDocument/2006/relationships" r:id="rId5"/>
            </a:rPr>
            <a:t>PDF/UA</a:t>
          </a:r>
          <a:endParaRPr lang="en-US" dirty="0"/>
        </a:p>
      </dgm:t>
    </dgm:pt>
    <dgm:pt modelId="{60F52653-871A-4795-9F80-2A91959E58C8}" type="parTrans" cxnId="{8C194C53-93EB-475F-9BB6-9AD226DA6614}">
      <dgm:prSet/>
      <dgm:spPr/>
      <dgm:t>
        <a:bodyPr/>
        <a:lstStyle/>
        <a:p>
          <a:endParaRPr lang="en-US"/>
        </a:p>
      </dgm:t>
    </dgm:pt>
    <dgm:pt modelId="{F73A5158-2856-403A-A4AD-16E03E5CEEA4}" type="sibTrans" cxnId="{8C194C53-93EB-475F-9BB6-9AD226DA6614}">
      <dgm:prSet/>
      <dgm:spPr/>
      <dgm:t>
        <a:bodyPr/>
        <a:lstStyle/>
        <a:p>
          <a:endParaRPr lang="en-US"/>
        </a:p>
      </dgm:t>
    </dgm:pt>
    <dgm:pt modelId="{6988D510-D666-46CB-97A0-BAD48A1D7CD5}">
      <dgm:prSet phldrT="[Text]"/>
      <dgm:spPr/>
      <dgm:t>
        <a:bodyPr/>
        <a:lstStyle/>
        <a:p>
          <a:r>
            <a:rPr lang="en-US" dirty="0" err="1"/>
            <a:t>WebAim</a:t>
          </a:r>
          <a:endParaRPr lang="en-US" dirty="0"/>
        </a:p>
      </dgm:t>
    </dgm:pt>
    <dgm:pt modelId="{166D99EB-424D-49E7-80FD-18645EB2E8EC}" type="parTrans" cxnId="{EAF72F07-3DBD-46D7-B4AF-7B526056E542}">
      <dgm:prSet/>
      <dgm:spPr/>
      <dgm:t>
        <a:bodyPr/>
        <a:lstStyle/>
        <a:p>
          <a:endParaRPr lang="en-US"/>
        </a:p>
      </dgm:t>
    </dgm:pt>
    <dgm:pt modelId="{11C9FB7A-687C-4203-B44F-58E673836CC0}" type="sibTrans" cxnId="{EAF72F07-3DBD-46D7-B4AF-7B526056E542}">
      <dgm:prSet/>
      <dgm:spPr/>
      <dgm:t>
        <a:bodyPr/>
        <a:lstStyle/>
        <a:p>
          <a:endParaRPr lang="en-US"/>
        </a:p>
      </dgm:t>
    </dgm:pt>
    <dgm:pt modelId="{933A1643-0D2D-47B1-9F31-C92C0361C565}">
      <dgm:prSet phldrT="[Text]"/>
      <dgm:spPr/>
      <dgm:t>
        <a:bodyPr/>
        <a:lstStyle/>
        <a:p>
          <a:r>
            <a:rPr lang="en-US" dirty="0">
              <a:hlinkClick xmlns:r="http://schemas.openxmlformats.org/officeDocument/2006/relationships" r:id="rId6"/>
            </a:rPr>
            <a:t>Web Accessibility In Mind</a:t>
          </a:r>
          <a:endParaRPr lang="en-US" dirty="0"/>
        </a:p>
      </dgm:t>
    </dgm:pt>
    <dgm:pt modelId="{28954DAA-49BE-4BEA-ADE4-E13DF9531FF6}" type="parTrans" cxnId="{D73480EF-3A85-4F44-BA93-B35F1ED97504}">
      <dgm:prSet/>
      <dgm:spPr/>
      <dgm:t>
        <a:bodyPr/>
        <a:lstStyle/>
        <a:p>
          <a:endParaRPr lang="en-US"/>
        </a:p>
      </dgm:t>
    </dgm:pt>
    <dgm:pt modelId="{15149425-B74C-40C3-9403-F0330D5C28F0}" type="sibTrans" cxnId="{D73480EF-3A85-4F44-BA93-B35F1ED97504}">
      <dgm:prSet/>
      <dgm:spPr/>
      <dgm:t>
        <a:bodyPr/>
        <a:lstStyle/>
        <a:p>
          <a:endParaRPr lang="en-US"/>
        </a:p>
      </dgm:t>
    </dgm:pt>
    <dgm:pt modelId="{5DE19999-068F-478A-9EB5-27B2FC9EF85D}">
      <dgm:prSet phldrT="[Text]"/>
      <dgm:spPr/>
      <dgm:t>
        <a:bodyPr/>
        <a:lstStyle/>
        <a:p>
          <a:r>
            <a:rPr lang="en-US" dirty="0"/>
            <a:t>Section 508</a:t>
          </a:r>
        </a:p>
      </dgm:t>
    </dgm:pt>
    <dgm:pt modelId="{CF8AB32B-101C-4205-B295-3AB0FABB2EF3}" type="parTrans" cxnId="{446EB1BE-5280-46CD-BD64-28A5462CB883}">
      <dgm:prSet/>
      <dgm:spPr/>
      <dgm:t>
        <a:bodyPr/>
        <a:lstStyle/>
        <a:p>
          <a:endParaRPr lang="en-US"/>
        </a:p>
      </dgm:t>
    </dgm:pt>
    <dgm:pt modelId="{2948AC44-437B-42A4-A03D-2CE04E24F288}" type="sibTrans" cxnId="{446EB1BE-5280-46CD-BD64-28A5462CB883}">
      <dgm:prSet/>
      <dgm:spPr/>
      <dgm:t>
        <a:bodyPr/>
        <a:lstStyle/>
        <a:p>
          <a:endParaRPr lang="en-US"/>
        </a:p>
      </dgm:t>
    </dgm:pt>
    <dgm:pt modelId="{956AF22C-3B3A-4111-A87D-663AF349F93A}">
      <dgm:prSet phldrT="[Text]"/>
      <dgm:spPr/>
      <dgm:t>
        <a:bodyPr/>
        <a:lstStyle/>
        <a:p>
          <a:r>
            <a:rPr lang="en-US" dirty="0">
              <a:hlinkClick xmlns:r="http://schemas.openxmlformats.org/officeDocument/2006/relationships" r:id="rId7"/>
            </a:rPr>
            <a:t>Compliant PDF’s</a:t>
          </a:r>
          <a:endParaRPr lang="en-US" dirty="0"/>
        </a:p>
      </dgm:t>
    </dgm:pt>
    <dgm:pt modelId="{6D2D13D4-789A-418A-A85F-58DA3B784DBB}" type="parTrans" cxnId="{6AF5D0FC-B829-497A-AA51-9C322D4F2C48}">
      <dgm:prSet/>
      <dgm:spPr/>
      <dgm:t>
        <a:bodyPr/>
        <a:lstStyle/>
        <a:p>
          <a:endParaRPr lang="en-US"/>
        </a:p>
      </dgm:t>
    </dgm:pt>
    <dgm:pt modelId="{D897FBF1-7164-4E6F-852C-5ED861E33153}" type="sibTrans" cxnId="{6AF5D0FC-B829-497A-AA51-9C322D4F2C48}">
      <dgm:prSet/>
      <dgm:spPr/>
      <dgm:t>
        <a:bodyPr/>
        <a:lstStyle/>
        <a:p>
          <a:endParaRPr lang="en-US"/>
        </a:p>
      </dgm:t>
    </dgm:pt>
    <dgm:pt modelId="{8A9F7D90-0A8C-4D7B-8F8D-010EDEC47AD9}" type="pres">
      <dgm:prSet presAssocID="{B3EEA503-5594-4A8F-AAB8-196B30E02730}" presName="diagram" presStyleCnt="0">
        <dgm:presLayoutVars>
          <dgm:dir/>
          <dgm:animLvl val="lvl"/>
          <dgm:resizeHandles val="exact"/>
        </dgm:presLayoutVars>
      </dgm:prSet>
      <dgm:spPr/>
    </dgm:pt>
    <dgm:pt modelId="{955D3487-A565-42E2-8A77-30D0DD56B3AB}" type="pres">
      <dgm:prSet presAssocID="{B143296A-A21D-4175-8A26-BE3B0F6F1B07}" presName="compNode" presStyleCnt="0"/>
      <dgm:spPr/>
    </dgm:pt>
    <dgm:pt modelId="{43EA23B4-92B1-4FF3-8ADA-8A384E789501}" type="pres">
      <dgm:prSet presAssocID="{B143296A-A21D-4175-8A26-BE3B0F6F1B07}" presName="childRect" presStyleLbl="bgAcc1" presStyleIdx="0" presStyleCnt="5">
        <dgm:presLayoutVars>
          <dgm:bulletEnabled val="1"/>
        </dgm:presLayoutVars>
      </dgm:prSet>
      <dgm:spPr/>
    </dgm:pt>
    <dgm:pt modelId="{2513E459-421C-4E7B-ADF5-1B92756D780F}" type="pres">
      <dgm:prSet presAssocID="{B143296A-A21D-4175-8A26-BE3B0F6F1B0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CB50030-CF91-4443-916E-3C9CC01EBB9D}" type="pres">
      <dgm:prSet presAssocID="{B143296A-A21D-4175-8A26-BE3B0F6F1B07}" presName="parentRect" presStyleLbl="alignNode1" presStyleIdx="0" presStyleCnt="5"/>
      <dgm:spPr/>
    </dgm:pt>
    <dgm:pt modelId="{4DF7AE62-058E-4216-8C4C-5936A9855A51}" type="pres">
      <dgm:prSet presAssocID="{B143296A-A21D-4175-8A26-BE3B0F6F1B07}" presName="adorn" presStyleLbl="fgAccFollowNode1" presStyleIdx="0" presStyleCnt="5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1A0BD19D-F5AF-4DE2-8FE7-144A86A5A753}" type="pres">
      <dgm:prSet presAssocID="{93EE5CBF-B4F2-4F51-BDE7-7717EB642C5E}" presName="sibTrans" presStyleLbl="sibTrans2D1" presStyleIdx="0" presStyleCnt="0"/>
      <dgm:spPr/>
    </dgm:pt>
    <dgm:pt modelId="{AA891FB1-63D4-4C98-BD9F-FBD8786D3428}" type="pres">
      <dgm:prSet presAssocID="{6A8C8059-A7F1-45B4-B52F-CCB56C812A8C}" presName="compNode" presStyleCnt="0"/>
      <dgm:spPr/>
    </dgm:pt>
    <dgm:pt modelId="{0B6DCF82-0232-425F-B22A-45CD9C6EA76B}" type="pres">
      <dgm:prSet presAssocID="{6A8C8059-A7F1-45B4-B52F-CCB56C812A8C}" presName="childRect" presStyleLbl="bgAcc1" presStyleIdx="1" presStyleCnt="5">
        <dgm:presLayoutVars>
          <dgm:bulletEnabled val="1"/>
        </dgm:presLayoutVars>
      </dgm:prSet>
      <dgm:spPr/>
    </dgm:pt>
    <dgm:pt modelId="{6E526A65-3682-4B22-8299-15EF08DF0A49}" type="pres">
      <dgm:prSet presAssocID="{6A8C8059-A7F1-45B4-B52F-CCB56C812A8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78C1E41-EB99-4B01-B311-FF3960F86CFD}" type="pres">
      <dgm:prSet presAssocID="{6A8C8059-A7F1-45B4-B52F-CCB56C812A8C}" presName="parentRect" presStyleLbl="alignNode1" presStyleIdx="1" presStyleCnt="5"/>
      <dgm:spPr/>
    </dgm:pt>
    <dgm:pt modelId="{CF43653D-9EBD-4AC3-913C-57D8CAACDA26}" type="pres">
      <dgm:prSet presAssocID="{6A8C8059-A7F1-45B4-B52F-CCB56C812A8C}" presName="adorn" presStyleLbl="fgAccFollowNode1" presStyleIdx="1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6EB8D0EC-BC1C-4194-9A8C-16176E77C9BB}" type="pres">
      <dgm:prSet presAssocID="{20B70408-8865-4548-9407-ED54AD5BC24E}" presName="sibTrans" presStyleLbl="sibTrans2D1" presStyleIdx="0" presStyleCnt="0"/>
      <dgm:spPr/>
    </dgm:pt>
    <dgm:pt modelId="{35CFC894-55FF-4C0C-A7D6-FC0457B839AD}" type="pres">
      <dgm:prSet presAssocID="{EC58E7D7-1F90-40BB-9237-1A93EB45B30B}" presName="compNode" presStyleCnt="0"/>
      <dgm:spPr/>
    </dgm:pt>
    <dgm:pt modelId="{DCF887FB-A3C3-401C-9F3A-8E59E5384884}" type="pres">
      <dgm:prSet presAssocID="{EC58E7D7-1F90-40BB-9237-1A93EB45B30B}" presName="childRect" presStyleLbl="bgAcc1" presStyleIdx="2" presStyleCnt="5">
        <dgm:presLayoutVars>
          <dgm:bulletEnabled val="1"/>
        </dgm:presLayoutVars>
      </dgm:prSet>
      <dgm:spPr/>
    </dgm:pt>
    <dgm:pt modelId="{D6C337A3-549B-42E5-A1DB-B722EEC21292}" type="pres">
      <dgm:prSet presAssocID="{EC58E7D7-1F90-40BB-9237-1A93EB45B30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53B0BBF-1CB6-44C4-8C21-E6D3B05DEEF6}" type="pres">
      <dgm:prSet presAssocID="{EC58E7D7-1F90-40BB-9237-1A93EB45B30B}" presName="parentRect" presStyleLbl="alignNode1" presStyleIdx="2" presStyleCnt="5"/>
      <dgm:spPr/>
    </dgm:pt>
    <dgm:pt modelId="{4F4ECECA-ADD0-477D-AE28-52845CA6F8BA}" type="pres">
      <dgm:prSet presAssocID="{EC58E7D7-1F90-40BB-9237-1A93EB45B30B}" presName="adorn" presStyleLbl="fgAccFollowNode1" presStyleIdx="2" presStyleCnt="5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2B86D4A-FD51-44E5-9398-7A7BF11EAB92}" type="pres">
      <dgm:prSet presAssocID="{5DEEB2EA-03E3-4809-8189-C76673B214EA}" presName="sibTrans" presStyleLbl="sibTrans2D1" presStyleIdx="0" presStyleCnt="0"/>
      <dgm:spPr/>
    </dgm:pt>
    <dgm:pt modelId="{3268DDC1-BC9A-456B-9240-1CB149670E64}" type="pres">
      <dgm:prSet presAssocID="{6988D510-D666-46CB-97A0-BAD48A1D7CD5}" presName="compNode" presStyleCnt="0"/>
      <dgm:spPr/>
    </dgm:pt>
    <dgm:pt modelId="{8E08CF9D-6271-470E-941A-EE8E510CBFB6}" type="pres">
      <dgm:prSet presAssocID="{6988D510-D666-46CB-97A0-BAD48A1D7CD5}" presName="childRect" presStyleLbl="bgAcc1" presStyleIdx="3" presStyleCnt="5">
        <dgm:presLayoutVars>
          <dgm:bulletEnabled val="1"/>
        </dgm:presLayoutVars>
      </dgm:prSet>
      <dgm:spPr/>
    </dgm:pt>
    <dgm:pt modelId="{112C536F-DFC3-4A07-B139-A8CC4B0B1BB7}" type="pres">
      <dgm:prSet presAssocID="{6988D510-D666-46CB-97A0-BAD48A1D7CD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22EEF0F-F56F-4A3D-A15A-A86FC667EDE3}" type="pres">
      <dgm:prSet presAssocID="{6988D510-D666-46CB-97A0-BAD48A1D7CD5}" presName="parentRect" presStyleLbl="alignNode1" presStyleIdx="3" presStyleCnt="5"/>
      <dgm:spPr/>
    </dgm:pt>
    <dgm:pt modelId="{340EC298-D5F6-427B-8932-CA239B5D205C}" type="pres">
      <dgm:prSet presAssocID="{6988D510-D666-46CB-97A0-BAD48A1D7CD5}" presName="adorn" presStyleLbl="fgAccFollowNode1" presStyleIdx="3" presStyleCnt="5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BA46EF9A-C67E-4605-9BD1-ACB2556BAC18}" type="pres">
      <dgm:prSet presAssocID="{11C9FB7A-687C-4203-B44F-58E673836CC0}" presName="sibTrans" presStyleLbl="sibTrans2D1" presStyleIdx="0" presStyleCnt="0"/>
      <dgm:spPr/>
    </dgm:pt>
    <dgm:pt modelId="{124435FE-5B53-4DB5-B51C-B15EE73E4525}" type="pres">
      <dgm:prSet presAssocID="{5DE19999-068F-478A-9EB5-27B2FC9EF85D}" presName="compNode" presStyleCnt="0"/>
      <dgm:spPr/>
    </dgm:pt>
    <dgm:pt modelId="{1B6A6DC9-0B22-4D80-8934-0046F28F9916}" type="pres">
      <dgm:prSet presAssocID="{5DE19999-068F-478A-9EB5-27B2FC9EF85D}" presName="childRect" presStyleLbl="bgAcc1" presStyleIdx="4" presStyleCnt="5">
        <dgm:presLayoutVars>
          <dgm:bulletEnabled val="1"/>
        </dgm:presLayoutVars>
      </dgm:prSet>
      <dgm:spPr/>
    </dgm:pt>
    <dgm:pt modelId="{1C145476-DA2E-445E-9AD7-C2CC06FA3219}" type="pres">
      <dgm:prSet presAssocID="{5DE19999-068F-478A-9EB5-27B2FC9EF85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3D37766-787B-4B42-8742-606A35FBBB0C}" type="pres">
      <dgm:prSet presAssocID="{5DE19999-068F-478A-9EB5-27B2FC9EF85D}" presName="parentRect" presStyleLbl="alignNode1" presStyleIdx="4" presStyleCnt="5"/>
      <dgm:spPr/>
    </dgm:pt>
    <dgm:pt modelId="{49CB7A5D-030C-4E10-A119-10B908289FB6}" type="pres">
      <dgm:prSet presAssocID="{5DE19999-068F-478A-9EB5-27B2FC9EF85D}" presName="adorn" presStyleLbl="fgAccFollowNode1" presStyleIdx="4" presStyleCnt="5"/>
      <dgm:spPr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</dgm:ptLst>
  <dgm:cxnLst>
    <dgm:cxn modelId="{622C7005-20CB-4806-8324-AA4C8710E6C8}" type="presOf" srcId="{311E5924-DCAB-45E6-83F5-E04D3CFF858F}" destId="{43EA23B4-92B1-4FF3-8ADA-8A384E789501}" srcOrd="0" destOrd="2" presId="urn:microsoft.com/office/officeart/2005/8/layout/bList2"/>
    <dgm:cxn modelId="{4873B106-51B4-4AE4-9B11-77FB3918E125}" srcId="{B3EEA503-5594-4A8F-AAB8-196B30E02730}" destId="{EC58E7D7-1F90-40BB-9237-1A93EB45B30B}" srcOrd="2" destOrd="0" parTransId="{7D2DDB53-0747-45D7-B17D-4037716CAFE0}" sibTransId="{5DEEB2EA-03E3-4809-8189-C76673B214EA}"/>
    <dgm:cxn modelId="{EAF72F07-3DBD-46D7-B4AF-7B526056E542}" srcId="{B3EEA503-5594-4A8F-AAB8-196B30E02730}" destId="{6988D510-D666-46CB-97A0-BAD48A1D7CD5}" srcOrd="3" destOrd="0" parTransId="{166D99EB-424D-49E7-80FD-18645EB2E8EC}" sibTransId="{11C9FB7A-687C-4203-B44F-58E673836CC0}"/>
    <dgm:cxn modelId="{F5DCDE1B-0BF6-4AE8-97EA-400D4B34B362}" srcId="{B143296A-A21D-4175-8A26-BE3B0F6F1B07}" destId="{0210DB8F-6069-4FCC-8716-D2B4B039F9E2}" srcOrd="1" destOrd="0" parTransId="{FC210C3F-D7C5-41F6-BA69-D546314337E7}" sibTransId="{2F240E32-074B-474A-92F5-B1381130C3E8}"/>
    <dgm:cxn modelId="{7823641C-29AF-4D6B-A368-7915F49238BA}" type="presOf" srcId="{EC58E7D7-1F90-40BB-9237-1A93EB45B30B}" destId="{353B0BBF-1CB6-44C4-8C21-E6D3B05DEEF6}" srcOrd="1" destOrd="0" presId="urn:microsoft.com/office/officeart/2005/8/layout/bList2"/>
    <dgm:cxn modelId="{BA5DC228-81B8-4D6D-849F-BAF036F9670C}" srcId="{B143296A-A21D-4175-8A26-BE3B0F6F1B07}" destId="{7D00AD3A-0747-4F0B-AB61-C971821B20A1}" srcOrd="0" destOrd="0" parTransId="{AB4C07C2-23DA-4F37-BCBB-31A5C21D7880}" sibTransId="{D9E0E60C-2F70-4365-85BA-0AF1D3026127}"/>
    <dgm:cxn modelId="{52E2A739-E9AD-4925-B2A9-D02AC7C37A16}" type="presOf" srcId="{6A8C8059-A7F1-45B4-B52F-CCB56C812A8C}" destId="{6E526A65-3682-4B22-8299-15EF08DF0A49}" srcOrd="0" destOrd="0" presId="urn:microsoft.com/office/officeart/2005/8/layout/bList2"/>
    <dgm:cxn modelId="{151B983D-06E9-4AF7-AB8C-650C76B1BCD9}" type="presOf" srcId="{BF5574F1-5701-49E1-8FD9-1FBD4A39FD6E}" destId="{DCF887FB-A3C3-401C-9F3A-8E59E5384884}" srcOrd="0" destOrd="1" presId="urn:microsoft.com/office/officeart/2005/8/layout/bList2"/>
    <dgm:cxn modelId="{CB35C23D-C98E-4077-9AE7-8E9B4369B1F9}" type="presOf" srcId="{933A1643-0D2D-47B1-9F31-C92C0361C565}" destId="{8E08CF9D-6271-470E-941A-EE8E510CBFB6}" srcOrd="0" destOrd="0" presId="urn:microsoft.com/office/officeart/2005/8/layout/bList2"/>
    <dgm:cxn modelId="{E704045C-066F-48D0-9B6A-2AFE23381632}" type="presOf" srcId="{5DE19999-068F-478A-9EB5-27B2FC9EF85D}" destId="{1C145476-DA2E-445E-9AD7-C2CC06FA3219}" srcOrd="0" destOrd="0" presId="urn:microsoft.com/office/officeart/2005/8/layout/bList2"/>
    <dgm:cxn modelId="{F6D5585F-B23A-4FB2-B5D0-84E81FBD7A68}" type="presOf" srcId="{5DEEB2EA-03E3-4809-8189-C76673B214EA}" destId="{D2B86D4A-FD51-44E5-9398-7A7BF11EAB92}" srcOrd="0" destOrd="0" presId="urn:microsoft.com/office/officeart/2005/8/layout/bList2"/>
    <dgm:cxn modelId="{1D82A041-5BB3-4DA8-8EF5-7632EC9C3AA5}" srcId="{EC58E7D7-1F90-40BB-9237-1A93EB45B30B}" destId="{C991741B-7A64-4246-AB0F-5E5206A2A893}" srcOrd="0" destOrd="0" parTransId="{6DECEB58-4C6E-4281-B8E0-7492677955A7}" sibTransId="{82962B62-E83D-40D4-9363-B17FB2378188}"/>
    <dgm:cxn modelId="{DBAA3C62-C29D-4466-8461-43F6705340DA}" type="presOf" srcId="{B143296A-A21D-4175-8A26-BE3B0F6F1B07}" destId="{DCB50030-CF91-4443-916E-3C9CC01EBB9D}" srcOrd="1" destOrd="0" presId="urn:microsoft.com/office/officeart/2005/8/layout/bList2"/>
    <dgm:cxn modelId="{572C0365-3DD8-4FAC-B8FF-EADF1CDBE4B5}" type="presOf" srcId="{956AF22C-3B3A-4111-A87D-663AF349F93A}" destId="{1B6A6DC9-0B22-4D80-8934-0046F28F9916}" srcOrd="0" destOrd="0" presId="urn:microsoft.com/office/officeart/2005/8/layout/bList2"/>
    <dgm:cxn modelId="{2361BC6D-7C8A-495B-98A8-D4706EDDE6EC}" type="presOf" srcId="{6A8C8059-A7F1-45B4-B52F-CCB56C812A8C}" destId="{478C1E41-EB99-4B01-B311-FF3960F86CFD}" srcOrd="1" destOrd="0" presId="urn:microsoft.com/office/officeart/2005/8/layout/bList2"/>
    <dgm:cxn modelId="{5E1C1F50-BF73-4839-9ABB-96E78959F77E}" srcId="{B3EEA503-5594-4A8F-AAB8-196B30E02730}" destId="{B143296A-A21D-4175-8A26-BE3B0F6F1B07}" srcOrd="0" destOrd="0" parTransId="{99902EEE-8F2C-4422-8DC1-2CC0108C3A15}" sibTransId="{93EE5CBF-B4F2-4F51-BDE7-7717EB642C5E}"/>
    <dgm:cxn modelId="{9A7FF370-7F8E-455D-B999-8D11348A8919}" type="presOf" srcId="{B143296A-A21D-4175-8A26-BE3B0F6F1B07}" destId="{2513E459-421C-4E7B-ADF5-1B92756D780F}" srcOrd="0" destOrd="0" presId="urn:microsoft.com/office/officeart/2005/8/layout/bList2"/>
    <dgm:cxn modelId="{8C194C53-93EB-475F-9BB6-9AD226DA6614}" srcId="{EC58E7D7-1F90-40BB-9237-1A93EB45B30B}" destId="{BF5574F1-5701-49E1-8FD9-1FBD4A39FD6E}" srcOrd="1" destOrd="0" parTransId="{60F52653-871A-4795-9F80-2A91959E58C8}" sibTransId="{F73A5158-2856-403A-A4AD-16E03E5CEEA4}"/>
    <dgm:cxn modelId="{07F72857-4F60-42AB-905F-D6C2DD05E60D}" type="presOf" srcId="{C991741B-7A64-4246-AB0F-5E5206A2A893}" destId="{DCF887FB-A3C3-401C-9F3A-8E59E5384884}" srcOrd="0" destOrd="0" presId="urn:microsoft.com/office/officeart/2005/8/layout/bList2"/>
    <dgm:cxn modelId="{9357577B-7281-45F2-B1FF-C9D3E10FB249}" type="presOf" srcId="{11C9FB7A-687C-4203-B44F-58E673836CC0}" destId="{BA46EF9A-C67E-4605-9BD1-ACB2556BAC18}" srcOrd="0" destOrd="0" presId="urn:microsoft.com/office/officeart/2005/8/layout/bList2"/>
    <dgm:cxn modelId="{421E247D-23F9-4104-8F3D-3B006ECD0541}" type="presOf" srcId="{0210DB8F-6069-4FCC-8716-D2B4B039F9E2}" destId="{43EA23B4-92B1-4FF3-8ADA-8A384E789501}" srcOrd="0" destOrd="1" presId="urn:microsoft.com/office/officeart/2005/8/layout/bList2"/>
    <dgm:cxn modelId="{AF44D48B-8E92-470E-AC78-1E2233367C7D}" type="presOf" srcId="{20B70408-8865-4548-9407-ED54AD5BC24E}" destId="{6EB8D0EC-BC1C-4194-9A8C-16176E77C9BB}" srcOrd="0" destOrd="0" presId="urn:microsoft.com/office/officeart/2005/8/layout/bList2"/>
    <dgm:cxn modelId="{BA7D9193-2400-4023-AF80-63C6C82C3768}" type="presOf" srcId="{7D00AD3A-0747-4F0B-AB61-C971821B20A1}" destId="{43EA23B4-92B1-4FF3-8ADA-8A384E789501}" srcOrd="0" destOrd="0" presId="urn:microsoft.com/office/officeart/2005/8/layout/bList2"/>
    <dgm:cxn modelId="{119D4F97-6237-4E55-B45A-C2A3CF6EB01E}" srcId="{B3EEA503-5594-4A8F-AAB8-196B30E02730}" destId="{6A8C8059-A7F1-45B4-B52F-CCB56C812A8C}" srcOrd="1" destOrd="0" parTransId="{37AF91E7-2DB7-45A4-9A70-B9CE35F7BAC3}" sibTransId="{20B70408-8865-4548-9407-ED54AD5BC24E}"/>
    <dgm:cxn modelId="{9C9CEFA5-D5F6-4497-96C8-6D53462E0A5C}" srcId="{6A8C8059-A7F1-45B4-B52F-CCB56C812A8C}" destId="{5282212F-366D-41F9-B663-4832D2A84215}" srcOrd="0" destOrd="0" parTransId="{D3453D6D-09D6-46DB-A7FA-D868050BB229}" sibTransId="{4394E2C4-5A65-4459-9AF6-BCBEFE488256}"/>
    <dgm:cxn modelId="{731A5FA7-ABC2-462A-A2C8-7CEDCE5DB64F}" type="presOf" srcId="{5282212F-366D-41F9-B663-4832D2A84215}" destId="{0B6DCF82-0232-425F-B22A-45CD9C6EA76B}" srcOrd="0" destOrd="0" presId="urn:microsoft.com/office/officeart/2005/8/layout/bList2"/>
    <dgm:cxn modelId="{A71DF5B1-3979-4015-B6F6-F919EEF593E0}" srcId="{B143296A-A21D-4175-8A26-BE3B0F6F1B07}" destId="{311E5924-DCAB-45E6-83F5-E04D3CFF858F}" srcOrd="2" destOrd="0" parTransId="{C36894E7-93BE-40BF-9C40-AAD1CC3237B0}" sibTransId="{27D9C0DF-9062-48CF-9DF1-2B406F592B27}"/>
    <dgm:cxn modelId="{446EB1BE-5280-46CD-BD64-28A5462CB883}" srcId="{B3EEA503-5594-4A8F-AAB8-196B30E02730}" destId="{5DE19999-068F-478A-9EB5-27B2FC9EF85D}" srcOrd="4" destOrd="0" parTransId="{CF8AB32B-101C-4205-B295-3AB0FABB2EF3}" sibTransId="{2948AC44-437B-42A4-A03D-2CE04E24F288}"/>
    <dgm:cxn modelId="{CA9756C9-374E-4AA1-AD13-B539B7BE140C}" type="presOf" srcId="{93EE5CBF-B4F2-4F51-BDE7-7717EB642C5E}" destId="{1A0BD19D-F5AF-4DE2-8FE7-144A86A5A753}" srcOrd="0" destOrd="0" presId="urn:microsoft.com/office/officeart/2005/8/layout/bList2"/>
    <dgm:cxn modelId="{27CF9BCF-0DD8-4F30-A2DD-92C63AE6EE1D}" type="presOf" srcId="{B3EEA503-5594-4A8F-AAB8-196B30E02730}" destId="{8A9F7D90-0A8C-4D7B-8F8D-010EDEC47AD9}" srcOrd="0" destOrd="0" presId="urn:microsoft.com/office/officeart/2005/8/layout/bList2"/>
    <dgm:cxn modelId="{8E0C44D2-E136-460F-9A33-F5CD3B9EDD66}" type="presOf" srcId="{6988D510-D666-46CB-97A0-BAD48A1D7CD5}" destId="{112C536F-DFC3-4A07-B139-A8CC4B0B1BB7}" srcOrd="0" destOrd="0" presId="urn:microsoft.com/office/officeart/2005/8/layout/bList2"/>
    <dgm:cxn modelId="{A1C408D8-036A-4C7F-A675-0820713F319D}" type="presOf" srcId="{EC58E7D7-1F90-40BB-9237-1A93EB45B30B}" destId="{D6C337A3-549B-42E5-A1DB-B722EEC21292}" srcOrd="0" destOrd="0" presId="urn:microsoft.com/office/officeart/2005/8/layout/bList2"/>
    <dgm:cxn modelId="{BFD525DD-CD2A-441C-9237-74E17BE36D29}" type="presOf" srcId="{6988D510-D666-46CB-97A0-BAD48A1D7CD5}" destId="{F22EEF0F-F56F-4A3D-A15A-A86FC667EDE3}" srcOrd="1" destOrd="0" presId="urn:microsoft.com/office/officeart/2005/8/layout/bList2"/>
    <dgm:cxn modelId="{F848F9E5-C850-4756-9591-469C10DC76CE}" type="presOf" srcId="{5DE19999-068F-478A-9EB5-27B2FC9EF85D}" destId="{B3D37766-787B-4B42-8742-606A35FBBB0C}" srcOrd="1" destOrd="0" presId="urn:microsoft.com/office/officeart/2005/8/layout/bList2"/>
    <dgm:cxn modelId="{D73480EF-3A85-4F44-BA93-B35F1ED97504}" srcId="{6988D510-D666-46CB-97A0-BAD48A1D7CD5}" destId="{933A1643-0D2D-47B1-9F31-C92C0361C565}" srcOrd="0" destOrd="0" parTransId="{28954DAA-49BE-4BEA-ADE4-E13DF9531FF6}" sibTransId="{15149425-B74C-40C3-9403-F0330D5C28F0}"/>
    <dgm:cxn modelId="{6AF5D0FC-B829-497A-AA51-9C322D4F2C48}" srcId="{5DE19999-068F-478A-9EB5-27B2FC9EF85D}" destId="{956AF22C-3B3A-4111-A87D-663AF349F93A}" srcOrd="0" destOrd="0" parTransId="{6D2D13D4-789A-418A-A85F-58DA3B784DBB}" sibTransId="{D897FBF1-7164-4E6F-852C-5ED861E33153}"/>
    <dgm:cxn modelId="{702A9C40-5396-478D-BA4E-067223DBF39F}" type="presParOf" srcId="{8A9F7D90-0A8C-4D7B-8F8D-010EDEC47AD9}" destId="{955D3487-A565-42E2-8A77-30D0DD56B3AB}" srcOrd="0" destOrd="0" presId="urn:microsoft.com/office/officeart/2005/8/layout/bList2"/>
    <dgm:cxn modelId="{6FC8A251-3EAA-45F9-8AAD-7D371ECE0939}" type="presParOf" srcId="{955D3487-A565-42E2-8A77-30D0DD56B3AB}" destId="{43EA23B4-92B1-4FF3-8ADA-8A384E789501}" srcOrd="0" destOrd="0" presId="urn:microsoft.com/office/officeart/2005/8/layout/bList2"/>
    <dgm:cxn modelId="{73B063F0-DF69-48F4-811A-A69DB92EB96C}" type="presParOf" srcId="{955D3487-A565-42E2-8A77-30D0DD56B3AB}" destId="{2513E459-421C-4E7B-ADF5-1B92756D780F}" srcOrd="1" destOrd="0" presId="urn:microsoft.com/office/officeart/2005/8/layout/bList2"/>
    <dgm:cxn modelId="{80DFC17C-E065-4093-AFAF-0BB6CE8B4D4C}" type="presParOf" srcId="{955D3487-A565-42E2-8A77-30D0DD56B3AB}" destId="{DCB50030-CF91-4443-916E-3C9CC01EBB9D}" srcOrd="2" destOrd="0" presId="urn:microsoft.com/office/officeart/2005/8/layout/bList2"/>
    <dgm:cxn modelId="{5A2B8735-1507-4F75-8A42-688F16A27DA9}" type="presParOf" srcId="{955D3487-A565-42E2-8A77-30D0DD56B3AB}" destId="{4DF7AE62-058E-4216-8C4C-5936A9855A51}" srcOrd="3" destOrd="0" presId="urn:microsoft.com/office/officeart/2005/8/layout/bList2"/>
    <dgm:cxn modelId="{D2F26786-78E0-41C5-B113-DE846132238A}" type="presParOf" srcId="{8A9F7D90-0A8C-4D7B-8F8D-010EDEC47AD9}" destId="{1A0BD19D-F5AF-4DE2-8FE7-144A86A5A753}" srcOrd="1" destOrd="0" presId="urn:microsoft.com/office/officeart/2005/8/layout/bList2"/>
    <dgm:cxn modelId="{0AFC0F51-257C-450E-9825-F90126423449}" type="presParOf" srcId="{8A9F7D90-0A8C-4D7B-8F8D-010EDEC47AD9}" destId="{AA891FB1-63D4-4C98-BD9F-FBD8786D3428}" srcOrd="2" destOrd="0" presId="urn:microsoft.com/office/officeart/2005/8/layout/bList2"/>
    <dgm:cxn modelId="{FCA85953-6A9F-4CCC-9C62-565AD1866633}" type="presParOf" srcId="{AA891FB1-63D4-4C98-BD9F-FBD8786D3428}" destId="{0B6DCF82-0232-425F-B22A-45CD9C6EA76B}" srcOrd="0" destOrd="0" presId="urn:microsoft.com/office/officeart/2005/8/layout/bList2"/>
    <dgm:cxn modelId="{A6518002-1B40-41ED-8773-1975A109942A}" type="presParOf" srcId="{AA891FB1-63D4-4C98-BD9F-FBD8786D3428}" destId="{6E526A65-3682-4B22-8299-15EF08DF0A49}" srcOrd="1" destOrd="0" presId="urn:microsoft.com/office/officeart/2005/8/layout/bList2"/>
    <dgm:cxn modelId="{CC8FF931-4E6D-4C66-95D7-4063DCB6E0AA}" type="presParOf" srcId="{AA891FB1-63D4-4C98-BD9F-FBD8786D3428}" destId="{478C1E41-EB99-4B01-B311-FF3960F86CFD}" srcOrd="2" destOrd="0" presId="urn:microsoft.com/office/officeart/2005/8/layout/bList2"/>
    <dgm:cxn modelId="{27959052-EAE8-4CAB-9003-BB9BF905C32F}" type="presParOf" srcId="{AA891FB1-63D4-4C98-BD9F-FBD8786D3428}" destId="{CF43653D-9EBD-4AC3-913C-57D8CAACDA26}" srcOrd="3" destOrd="0" presId="urn:microsoft.com/office/officeart/2005/8/layout/bList2"/>
    <dgm:cxn modelId="{1E0F351C-653E-4B00-AD22-DCDA3ED58C5E}" type="presParOf" srcId="{8A9F7D90-0A8C-4D7B-8F8D-010EDEC47AD9}" destId="{6EB8D0EC-BC1C-4194-9A8C-16176E77C9BB}" srcOrd="3" destOrd="0" presId="urn:microsoft.com/office/officeart/2005/8/layout/bList2"/>
    <dgm:cxn modelId="{0E0A5067-A3D9-4D6E-8D61-39B6DB31AF4D}" type="presParOf" srcId="{8A9F7D90-0A8C-4D7B-8F8D-010EDEC47AD9}" destId="{35CFC894-55FF-4C0C-A7D6-FC0457B839AD}" srcOrd="4" destOrd="0" presId="urn:microsoft.com/office/officeart/2005/8/layout/bList2"/>
    <dgm:cxn modelId="{78BA9CF3-C6AA-49BB-8ED9-26853600FB30}" type="presParOf" srcId="{35CFC894-55FF-4C0C-A7D6-FC0457B839AD}" destId="{DCF887FB-A3C3-401C-9F3A-8E59E5384884}" srcOrd="0" destOrd="0" presId="urn:microsoft.com/office/officeart/2005/8/layout/bList2"/>
    <dgm:cxn modelId="{214E67C5-2C81-4A9C-9B87-1D3E7E7BCD08}" type="presParOf" srcId="{35CFC894-55FF-4C0C-A7D6-FC0457B839AD}" destId="{D6C337A3-549B-42E5-A1DB-B722EEC21292}" srcOrd="1" destOrd="0" presId="urn:microsoft.com/office/officeart/2005/8/layout/bList2"/>
    <dgm:cxn modelId="{C9AD2EC2-F95A-4368-874B-BF778BB210B8}" type="presParOf" srcId="{35CFC894-55FF-4C0C-A7D6-FC0457B839AD}" destId="{353B0BBF-1CB6-44C4-8C21-E6D3B05DEEF6}" srcOrd="2" destOrd="0" presId="urn:microsoft.com/office/officeart/2005/8/layout/bList2"/>
    <dgm:cxn modelId="{DF38155D-89BB-4DD4-BABD-5275D0D471B7}" type="presParOf" srcId="{35CFC894-55FF-4C0C-A7D6-FC0457B839AD}" destId="{4F4ECECA-ADD0-477D-AE28-52845CA6F8BA}" srcOrd="3" destOrd="0" presId="urn:microsoft.com/office/officeart/2005/8/layout/bList2"/>
    <dgm:cxn modelId="{399C04F7-E593-4C60-9210-7FE846052634}" type="presParOf" srcId="{8A9F7D90-0A8C-4D7B-8F8D-010EDEC47AD9}" destId="{D2B86D4A-FD51-44E5-9398-7A7BF11EAB92}" srcOrd="5" destOrd="0" presId="urn:microsoft.com/office/officeart/2005/8/layout/bList2"/>
    <dgm:cxn modelId="{7EFC9316-F5AA-405D-B578-2F63644A1CCF}" type="presParOf" srcId="{8A9F7D90-0A8C-4D7B-8F8D-010EDEC47AD9}" destId="{3268DDC1-BC9A-456B-9240-1CB149670E64}" srcOrd="6" destOrd="0" presId="urn:microsoft.com/office/officeart/2005/8/layout/bList2"/>
    <dgm:cxn modelId="{D406D0EC-6F35-4D1E-A6D4-411E7A380252}" type="presParOf" srcId="{3268DDC1-BC9A-456B-9240-1CB149670E64}" destId="{8E08CF9D-6271-470E-941A-EE8E510CBFB6}" srcOrd="0" destOrd="0" presId="urn:microsoft.com/office/officeart/2005/8/layout/bList2"/>
    <dgm:cxn modelId="{629AEA40-CE30-4E61-8B36-B24ED0286B57}" type="presParOf" srcId="{3268DDC1-BC9A-456B-9240-1CB149670E64}" destId="{112C536F-DFC3-4A07-B139-A8CC4B0B1BB7}" srcOrd="1" destOrd="0" presId="urn:microsoft.com/office/officeart/2005/8/layout/bList2"/>
    <dgm:cxn modelId="{B9BE2945-6F82-4416-A34B-4113ACD04338}" type="presParOf" srcId="{3268DDC1-BC9A-456B-9240-1CB149670E64}" destId="{F22EEF0F-F56F-4A3D-A15A-A86FC667EDE3}" srcOrd="2" destOrd="0" presId="urn:microsoft.com/office/officeart/2005/8/layout/bList2"/>
    <dgm:cxn modelId="{57F63E40-6E5A-4AA2-B568-396A915FC24C}" type="presParOf" srcId="{3268DDC1-BC9A-456B-9240-1CB149670E64}" destId="{340EC298-D5F6-427B-8932-CA239B5D205C}" srcOrd="3" destOrd="0" presId="urn:microsoft.com/office/officeart/2005/8/layout/bList2"/>
    <dgm:cxn modelId="{BAA87807-75B1-4EE2-A66E-11577E6BF61C}" type="presParOf" srcId="{8A9F7D90-0A8C-4D7B-8F8D-010EDEC47AD9}" destId="{BA46EF9A-C67E-4605-9BD1-ACB2556BAC18}" srcOrd="7" destOrd="0" presId="urn:microsoft.com/office/officeart/2005/8/layout/bList2"/>
    <dgm:cxn modelId="{27D27120-86A5-4DF6-A434-7619FFB881C5}" type="presParOf" srcId="{8A9F7D90-0A8C-4D7B-8F8D-010EDEC47AD9}" destId="{124435FE-5B53-4DB5-B51C-B15EE73E4525}" srcOrd="8" destOrd="0" presId="urn:microsoft.com/office/officeart/2005/8/layout/bList2"/>
    <dgm:cxn modelId="{C61C338A-F720-4DC6-A38C-BEC34D80B80F}" type="presParOf" srcId="{124435FE-5B53-4DB5-B51C-B15EE73E4525}" destId="{1B6A6DC9-0B22-4D80-8934-0046F28F9916}" srcOrd="0" destOrd="0" presId="urn:microsoft.com/office/officeart/2005/8/layout/bList2"/>
    <dgm:cxn modelId="{CC0914CE-709F-4C01-858A-ECCA62BB34A2}" type="presParOf" srcId="{124435FE-5B53-4DB5-B51C-B15EE73E4525}" destId="{1C145476-DA2E-445E-9AD7-C2CC06FA3219}" srcOrd="1" destOrd="0" presId="urn:microsoft.com/office/officeart/2005/8/layout/bList2"/>
    <dgm:cxn modelId="{517DD541-63FC-474C-A8FD-AE3D245618F1}" type="presParOf" srcId="{124435FE-5B53-4DB5-B51C-B15EE73E4525}" destId="{B3D37766-787B-4B42-8742-606A35FBBB0C}" srcOrd="2" destOrd="0" presId="urn:microsoft.com/office/officeart/2005/8/layout/bList2"/>
    <dgm:cxn modelId="{7A974D5B-04DE-4D65-B787-210880C8968D}" type="presParOf" srcId="{124435FE-5B53-4DB5-B51C-B15EE73E4525}" destId="{49CB7A5D-030C-4E10-A119-10B908289FB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3EEA503-5594-4A8F-AAB8-196B30E02730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43296A-A21D-4175-8A26-BE3B0F6F1B07}">
      <dgm:prSet phldrT="[Text]"/>
      <dgm:spPr/>
      <dgm:t>
        <a:bodyPr/>
        <a:lstStyle/>
        <a:p>
          <a:r>
            <a:rPr lang="en-US" dirty="0" err="1"/>
            <a:t>WCAG</a:t>
          </a:r>
          <a:endParaRPr lang="en-US" dirty="0"/>
        </a:p>
      </dgm:t>
    </dgm:pt>
    <dgm:pt modelId="{99902EEE-8F2C-4422-8DC1-2CC0108C3A15}" type="parTrans" cxnId="{5E1C1F50-BF73-4839-9ABB-96E78959F77E}">
      <dgm:prSet/>
      <dgm:spPr/>
      <dgm:t>
        <a:bodyPr/>
        <a:lstStyle/>
        <a:p>
          <a:endParaRPr lang="en-US"/>
        </a:p>
      </dgm:t>
    </dgm:pt>
    <dgm:pt modelId="{93EE5CBF-B4F2-4F51-BDE7-7717EB642C5E}" type="sibTrans" cxnId="{5E1C1F50-BF73-4839-9ABB-96E78959F77E}">
      <dgm:prSet/>
      <dgm:spPr/>
      <dgm:t>
        <a:bodyPr/>
        <a:lstStyle/>
        <a:p>
          <a:endParaRPr lang="en-US"/>
        </a:p>
      </dgm:t>
    </dgm:pt>
    <dgm:pt modelId="{7D00AD3A-0747-4F0B-AB61-C971821B20A1}">
      <dgm:prSet phldrT="[Text]" custT="1"/>
      <dgm:spPr/>
      <dgm:t>
        <a:bodyPr/>
        <a:lstStyle/>
        <a:p>
          <a:r>
            <a:rPr lang="en-US" sz="1600" dirty="0">
              <a:hlinkClick xmlns:r="http://schemas.openxmlformats.org/officeDocument/2006/relationships" r:id="rId1"/>
            </a:rPr>
            <a:t>https://www.w3.org/TR/WCAG-TECHS/pdf.html</a:t>
          </a:r>
          <a:endParaRPr lang="en-US" sz="1600" dirty="0"/>
        </a:p>
      </dgm:t>
    </dgm:pt>
    <dgm:pt modelId="{AB4C07C2-23DA-4F37-BCBB-31A5C21D7880}" type="parTrans" cxnId="{BA5DC228-81B8-4D6D-849F-BAF036F9670C}">
      <dgm:prSet/>
      <dgm:spPr/>
      <dgm:t>
        <a:bodyPr/>
        <a:lstStyle/>
        <a:p>
          <a:endParaRPr lang="en-US"/>
        </a:p>
      </dgm:t>
    </dgm:pt>
    <dgm:pt modelId="{D9E0E60C-2F70-4365-85BA-0AF1D3026127}" type="sibTrans" cxnId="{BA5DC228-81B8-4D6D-849F-BAF036F9670C}">
      <dgm:prSet/>
      <dgm:spPr/>
      <dgm:t>
        <a:bodyPr/>
        <a:lstStyle/>
        <a:p>
          <a:endParaRPr lang="en-US"/>
        </a:p>
      </dgm:t>
    </dgm:pt>
    <dgm:pt modelId="{6A8C8059-A7F1-45B4-B52F-CCB56C812A8C}">
      <dgm:prSet phldrT="[Text]"/>
      <dgm:spPr/>
      <dgm:t>
        <a:bodyPr/>
        <a:lstStyle/>
        <a:p>
          <a:r>
            <a:rPr lang="en-US" dirty="0"/>
            <a:t>HHS</a:t>
          </a:r>
        </a:p>
      </dgm:t>
    </dgm:pt>
    <dgm:pt modelId="{37AF91E7-2DB7-45A4-9A70-B9CE35F7BAC3}" type="parTrans" cxnId="{119D4F97-6237-4E55-B45A-C2A3CF6EB01E}">
      <dgm:prSet/>
      <dgm:spPr/>
      <dgm:t>
        <a:bodyPr/>
        <a:lstStyle/>
        <a:p>
          <a:endParaRPr lang="en-US"/>
        </a:p>
      </dgm:t>
    </dgm:pt>
    <dgm:pt modelId="{20B70408-8865-4548-9407-ED54AD5BC24E}" type="sibTrans" cxnId="{119D4F97-6237-4E55-B45A-C2A3CF6EB01E}">
      <dgm:prSet/>
      <dgm:spPr/>
      <dgm:t>
        <a:bodyPr/>
        <a:lstStyle/>
        <a:p>
          <a:endParaRPr lang="en-US"/>
        </a:p>
      </dgm:t>
    </dgm:pt>
    <dgm:pt modelId="{5282212F-366D-41F9-B663-4832D2A84215}">
      <dgm:prSet phldrT="[Text]" custT="1"/>
      <dgm:spPr/>
      <dgm:t>
        <a:bodyPr/>
        <a:lstStyle/>
        <a:p>
          <a:r>
            <a:rPr lang="en-US" sz="1600" dirty="0">
              <a:hlinkClick xmlns:r="http://schemas.openxmlformats.org/officeDocument/2006/relationships" r:id="rId2"/>
            </a:rPr>
            <a:t>https://www.hhs.gov/web/section-508/making-files-accessible/index.html</a:t>
          </a:r>
          <a:endParaRPr lang="en-US" sz="1600" dirty="0"/>
        </a:p>
      </dgm:t>
    </dgm:pt>
    <dgm:pt modelId="{D3453D6D-09D6-46DB-A7FA-D868050BB229}" type="parTrans" cxnId="{9C9CEFA5-D5F6-4497-96C8-6D53462E0A5C}">
      <dgm:prSet/>
      <dgm:spPr/>
      <dgm:t>
        <a:bodyPr/>
        <a:lstStyle/>
        <a:p>
          <a:endParaRPr lang="en-US"/>
        </a:p>
      </dgm:t>
    </dgm:pt>
    <dgm:pt modelId="{4394E2C4-5A65-4459-9AF6-BCBEFE488256}" type="sibTrans" cxnId="{9C9CEFA5-D5F6-4497-96C8-6D53462E0A5C}">
      <dgm:prSet/>
      <dgm:spPr/>
      <dgm:t>
        <a:bodyPr/>
        <a:lstStyle/>
        <a:p>
          <a:endParaRPr lang="en-US"/>
        </a:p>
      </dgm:t>
    </dgm:pt>
    <dgm:pt modelId="{EC58E7D7-1F90-40BB-9237-1A93EB45B30B}">
      <dgm:prSet phldrT="[Text]"/>
      <dgm:spPr/>
      <dgm:t>
        <a:bodyPr/>
        <a:lstStyle/>
        <a:p>
          <a:r>
            <a:rPr lang="en-US" dirty="0"/>
            <a:t>PDF/UA</a:t>
          </a:r>
        </a:p>
      </dgm:t>
    </dgm:pt>
    <dgm:pt modelId="{7D2DDB53-0747-45D7-B17D-4037716CAFE0}" type="parTrans" cxnId="{4873B106-51B4-4AE4-9B11-77FB3918E125}">
      <dgm:prSet/>
      <dgm:spPr/>
      <dgm:t>
        <a:bodyPr/>
        <a:lstStyle/>
        <a:p>
          <a:endParaRPr lang="en-US"/>
        </a:p>
      </dgm:t>
    </dgm:pt>
    <dgm:pt modelId="{5DEEB2EA-03E3-4809-8189-C76673B214EA}" type="sibTrans" cxnId="{4873B106-51B4-4AE4-9B11-77FB3918E125}">
      <dgm:prSet/>
      <dgm:spPr/>
      <dgm:t>
        <a:bodyPr/>
        <a:lstStyle/>
        <a:p>
          <a:endParaRPr lang="en-US"/>
        </a:p>
      </dgm:t>
    </dgm:pt>
    <dgm:pt modelId="{C991741B-7A64-4246-AB0F-5E5206A2A893}">
      <dgm:prSet phldrT="[Text]" custT="1"/>
      <dgm:spPr/>
      <dgm:t>
        <a:bodyPr/>
        <a:lstStyle/>
        <a:p>
          <a:r>
            <a:rPr lang="en-US" sz="1600" dirty="0">
              <a:hlinkClick xmlns:r="http://schemas.openxmlformats.org/officeDocument/2006/relationships" r:id="rId3"/>
            </a:rPr>
            <a:t>https://www.pdfa.org/working-group/pdfua-competence-center/</a:t>
          </a:r>
          <a:endParaRPr lang="en-US" sz="1600" dirty="0"/>
        </a:p>
      </dgm:t>
    </dgm:pt>
    <dgm:pt modelId="{6DECEB58-4C6E-4281-B8E0-7492677955A7}" type="parTrans" cxnId="{1D82A041-5BB3-4DA8-8EF5-7632EC9C3AA5}">
      <dgm:prSet/>
      <dgm:spPr/>
      <dgm:t>
        <a:bodyPr/>
        <a:lstStyle/>
        <a:p>
          <a:endParaRPr lang="en-US"/>
        </a:p>
      </dgm:t>
    </dgm:pt>
    <dgm:pt modelId="{82962B62-E83D-40D4-9363-B17FB2378188}" type="sibTrans" cxnId="{1D82A041-5BB3-4DA8-8EF5-7632EC9C3AA5}">
      <dgm:prSet/>
      <dgm:spPr/>
      <dgm:t>
        <a:bodyPr/>
        <a:lstStyle/>
        <a:p>
          <a:endParaRPr lang="en-US"/>
        </a:p>
      </dgm:t>
    </dgm:pt>
    <dgm:pt modelId="{0210DB8F-6069-4FCC-8716-D2B4B039F9E2}">
      <dgm:prSet phldrT="[Text]" custT="1"/>
      <dgm:spPr/>
      <dgm:t>
        <a:bodyPr/>
        <a:lstStyle/>
        <a:p>
          <a:r>
            <a:rPr lang="en-US" sz="1600" dirty="0">
              <a:hlinkClick xmlns:r="http://schemas.openxmlformats.org/officeDocument/2006/relationships" r:id="rId4"/>
            </a:rPr>
            <a:t>https://www.w3.org/TR/WCAG20-TECHS/failures.html</a:t>
          </a:r>
          <a:endParaRPr lang="en-US" sz="1600" dirty="0"/>
        </a:p>
      </dgm:t>
    </dgm:pt>
    <dgm:pt modelId="{FC210C3F-D7C5-41F6-BA69-D546314337E7}" type="parTrans" cxnId="{F5DCDE1B-0BF6-4AE8-97EA-400D4B34B362}">
      <dgm:prSet/>
      <dgm:spPr/>
      <dgm:t>
        <a:bodyPr/>
        <a:lstStyle/>
        <a:p>
          <a:endParaRPr lang="en-US"/>
        </a:p>
      </dgm:t>
    </dgm:pt>
    <dgm:pt modelId="{2F240E32-074B-474A-92F5-B1381130C3E8}" type="sibTrans" cxnId="{F5DCDE1B-0BF6-4AE8-97EA-400D4B34B362}">
      <dgm:prSet/>
      <dgm:spPr/>
      <dgm:t>
        <a:bodyPr/>
        <a:lstStyle/>
        <a:p>
          <a:endParaRPr lang="en-US"/>
        </a:p>
      </dgm:t>
    </dgm:pt>
    <dgm:pt modelId="{BF5574F1-5701-49E1-8FD9-1FBD4A39FD6E}">
      <dgm:prSet phldrT="[Text]" custT="1"/>
      <dgm:spPr/>
      <dgm:t>
        <a:bodyPr/>
        <a:lstStyle/>
        <a:p>
          <a:r>
            <a:rPr lang="en-US" sz="1600" dirty="0">
              <a:hlinkClick xmlns:r="http://schemas.openxmlformats.org/officeDocument/2006/relationships" r:id="rId5"/>
            </a:rPr>
            <a:t>https://www.pdfa.org/category/pdfua</a:t>
          </a:r>
          <a:endParaRPr lang="en-US" sz="1600" dirty="0"/>
        </a:p>
      </dgm:t>
    </dgm:pt>
    <dgm:pt modelId="{60F52653-871A-4795-9F80-2A91959E58C8}" type="parTrans" cxnId="{8C194C53-93EB-475F-9BB6-9AD226DA6614}">
      <dgm:prSet/>
      <dgm:spPr/>
      <dgm:t>
        <a:bodyPr/>
        <a:lstStyle/>
        <a:p>
          <a:endParaRPr lang="en-US"/>
        </a:p>
      </dgm:t>
    </dgm:pt>
    <dgm:pt modelId="{F73A5158-2856-403A-A4AD-16E03E5CEEA4}" type="sibTrans" cxnId="{8C194C53-93EB-475F-9BB6-9AD226DA6614}">
      <dgm:prSet/>
      <dgm:spPr/>
      <dgm:t>
        <a:bodyPr/>
        <a:lstStyle/>
        <a:p>
          <a:endParaRPr lang="en-US"/>
        </a:p>
      </dgm:t>
    </dgm:pt>
    <dgm:pt modelId="{6988D510-D666-46CB-97A0-BAD48A1D7CD5}">
      <dgm:prSet phldrT="[Text]"/>
      <dgm:spPr/>
      <dgm:t>
        <a:bodyPr/>
        <a:lstStyle/>
        <a:p>
          <a:r>
            <a:rPr lang="en-US" dirty="0" err="1"/>
            <a:t>WebAim</a:t>
          </a:r>
          <a:endParaRPr lang="en-US" dirty="0"/>
        </a:p>
      </dgm:t>
    </dgm:pt>
    <dgm:pt modelId="{166D99EB-424D-49E7-80FD-18645EB2E8EC}" type="parTrans" cxnId="{EAF72F07-3DBD-46D7-B4AF-7B526056E542}">
      <dgm:prSet/>
      <dgm:spPr/>
      <dgm:t>
        <a:bodyPr/>
        <a:lstStyle/>
        <a:p>
          <a:endParaRPr lang="en-US"/>
        </a:p>
      </dgm:t>
    </dgm:pt>
    <dgm:pt modelId="{11C9FB7A-687C-4203-B44F-58E673836CC0}" type="sibTrans" cxnId="{EAF72F07-3DBD-46D7-B4AF-7B526056E542}">
      <dgm:prSet/>
      <dgm:spPr/>
      <dgm:t>
        <a:bodyPr/>
        <a:lstStyle/>
        <a:p>
          <a:endParaRPr lang="en-US"/>
        </a:p>
      </dgm:t>
    </dgm:pt>
    <dgm:pt modelId="{933A1643-0D2D-47B1-9F31-C92C0361C565}">
      <dgm:prSet phldrT="[Text]" custT="1"/>
      <dgm:spPr/>
      <dgm:t>
        <a:bodyPr/>
        <a:lstStyle/>
        <a:p>
          <a:r>
            <a:rPr lang="en-US" sz="1600" dirty="0">
              <a:hlinkClick xmlns:r="http://schemas.openxmlformats.org/officeDocument/2006/relationships" r:id="rId6"/>
            </a:rPr>
            <a:t>http://webaim.org/resources/contrastchecker/</a:t>
          </a:r>
          <a:endParaRPr lang="en-US" sz="1600" dirty="0"/>
        </a:p>
      </dgm:t>
    </dgm:pt>
    <dgm:pt modelId="{28954DAA-49BE-4BEA-ADE4-E13DF9531FF6}" type="parTrans" cxnId="{D73480EF-3A85-4F44-BA93-B35F1ED97504}">
      <dgm:prSet/>
      <dgm:spPr/>
      <dgm:t>
        <a:bodyPr/>
        <a:lstStyle/>
        <a:p>
          <a:endParaRPr lang="en-US"/>
        </a:p>
      </dgm:t>
    </dgm:pt>
    <dgm:pt modelId="{15149425-B74C-40C3-9403-F0330D5C28F0}" type="sibTrans" cxnId="{D73480EF-3A85-4F44-BA93-B35F1ED97504}">
      <dgm:prSet/>
      <dgm:spPr/>
      <dgm:t>
        <a:bodyPr/>
        <a:lstStyle/>
        <a:p>
          <a:endParaRPr lang="en-US"/>
        </a:p>
      </dgm:t>
    </dgm:pt>
    <dgm:pt modelId="{5DE19999-068F-478A-9EB5-27B2FC9EF85D}">
      <dgm:prSet phldrT="[Text]"/>
      <dgm:spPr/>
      <dgm:t>
        <a:bodyPr/>
        <a:lstStyle/>
        <a:p>
          <a:r>
            <a:rPr lang="en-US" dirty="0"/>
            <a:t>Section 508</a:t>
          </a:r>
        </a:p>
      </dgm:t>
    </dgm:pt>
    <dgm:pt modelId="{CF8AB32B-101C-4205-B295-3AB0FABB2EF3}" type="parTrans" cxnId="{446EB1BE-5280-46CD-BD64-28A5462CB883}">
      <dgm:prSet/>
      <dgm:spPr/>
      <dgm:t>
        <a:bodyPr/>
        <a:lstStyle/>
        <a:p>
          <a:endParaRPr lang="en-US"/>
        </a:p>
      </dgm:t>
    </dgm:pt>
    <dgm:pt modelId="{2948AC44-437B-42A4-A03D-2CE04E24F288}" type="sibTrans" cxnId="{446EB1BE-5280-46CD-BD64-28A5462CB883}">
      <dgm:prSet/>
      <dgm:spPr/>
      <dgm:t>
        <a:bodyPr/>
        <a:lstStyle/>
        <a:p>
          <a:endParaRPr lang="en-US"/>
        </a:p>
      </dgm:t>
    </dgm:pt>
    <dgm:pt modelId="{956AF22C-3B3A-4111-A87D-663AF349F93A}">
      <dgm:prSet phldrT="[Text]" custT="1"/>
      <dgm:spPr/>
      <dgm:t>
        <a:bodyPr/>
        <a:lstStyle/>
        <a:p>
          <a:r>
            <a:rPr lang="en-US" sz="1600" dirty="0">
              <a:hlinkClick xmlns:r="http://schemas.openxmlformats.org/officeDocument/2006/relationships" r:id="rId7"/>
            </a:rPr>
            <a:t>http://www.the508compliantpdf.com/</a:t>
          </a:r>
          <a:endParaRPr lang="en-US" sz="1600" dirty="0"/>
        </a:p>
      </dgm:t>
    </dgm:pt>
    <dgm:pt modelId="{6D2D13D4-789A-418A-A85F-58DA3B784DBB}" type="parTrans" cxnId="{6AF5D0FC-B829-497A-AA51-9C322D4F2C48}">
      <dgm:prSet/>
      <dgm:spPr/>
      <dgm:t>
        <a:bodyPr/>
        <a:lstStyle/>
        <a:p>
          <a:endParaRPr lang="en-US"/>
        </a:p>
      </dgm:t>
    </dgm:pt>
    <dgm:pt modelId="{D897FBF1-7164-4E6F-852C-5ED861E33153}" type="sibTrans" cxnId="{6AF5D0FC-B829-497A-AA51-9C322D4F2C48}">
      <dgm:prSet/>
      <dgm:spPr/>
      <dgm:t>
        <a:bodyPr/>
        <a:lstStyle/>
        <a:p>
          <a:endParaRPr lang="en-US"/>
        </a:p>
      </dgm:t>
    </dgm:pt>
    <dgm:pt modelId="{8A9F7D90-0A8C-4D7B-8F8D-010EDEC47AD9}" type="pres">
      <dgm:prSet presAssocID="{B3EEA503-5594-4A8F-AAB8-196B30E02730}" presName="diagram" presStyleCnt="0">
        <dgm:presLayoutVars>
          <dgm:dir/>
          <dgm:animLvl val="lvl"/>
          <dgm:resizeHandles val="exact"/>
        </dgm:presLayoutVars>
      </dgm:prSet>
      <dgm:spPr/>
    </dgm:pt>
    <dgm:pt modelId="{955D3487-A565-42E2-8A77-30D0DD56B3AB}" type="pres">
      <dgm:prSet presAssocID="{B143296A-A21D-4175-8A26-BE3B0F6F1B07}" presName="compNode" presStyleCnt="0"/>
      <dgm:spPr/>
    </dgm:pt>
    <dgm:pt modelId="{43EA23B4-92B1-4FF3-8ADA-8A384E789501}" type="pres">
      <dgm:prSet presAssocID="{B143296A-A21D-4175-8A26-BE3B0F6F1B07}" presName="childRect" presStyleLbl="bgAcc1" presStyleIdx="0" presStyleCnt="5">
        <dgm:presLayoutVars>
          <dgm:bulletEnabled val="1"/>
        </dgm:presLayoutVars>
      </dgm:prSet>
      <dgm:spPr/>
    </dgm:pt>
    <dgm:pt modelId="{2513E459-421C-4E7B-ADF5-1B92756D780F}" type="pres">
      <dgm:prSet presAssocID="{B143296A-A21D-4175-8A26-BE3B0F6F1B0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CB50030-CF91-4443-916E-3C9CC01EBB9D}" type="pres">
      <dgm:prSet presAssocID="{B143296A-A21D-4175-8A26-BE3B0F6F1B07}" presName="parentRect" presStyleLbl="alignNode1" presStyleIdx="0" presStyleCnt="5"/>
      <dgm:spPr/>
    </dgm:pt>
    <dgm:pt modelId="{4DF7AE62-058E-4216-8C4C-5936A9855A51}" type="pres">
      <dgm:prSet presAssocID="{B143296A-A21D-4175-8A26-BE3B0F6F1B07}" presName="adorn" presStyleLbl="fgAccFollowNode1" presStyleIdx="0" presStyleCnt="5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1A0BD19D-F5AF-4DE2-8FE7-144A86A5A753}" type="pres">
      <dgm:prSet presAssocID="{93EE5CBF-B4F2-4F51-BDE7-7717EB642C5E}" presName="sibTrans" presStyleLbl="sibTrans2D1" presStyleIdx="0" presStyleCnt="0"/>
      <dgm:spPr/>
    </dgm:pt>
    <dgm:pt modelId="{AA891FB1-63D4-4C98-BD9F-FBD8786D3428}" type="pres">
      <dgm:prSet presAssocID="{6A8C8059-A7F1-45B4-B52F-CCB56C812A8C}" presName="compNode" presStyleCnt="0"/>
      <dgm:spPr/>
    </dgm:pt>
    <dgm:pt modelId="{0B6DCF82-0232-425F-B22A-45CD9C6EA76B}" type="pres">
      <dgm:prSet presAssocID="{6A8C8059-A7F1-45B4-B52F-CCB56C812A8C}" presName="childRect" presStyleLbl="bgAcc1" presStyleIdx="1" presStyleCnt="5">
        <dgm:presLayoutVars>
          <dgm:bulletEnabled val="1"/>
        </dgm:presLayoutVars>
      </dgm:prSet>
      <dgm:spPr/>
    </dgm:pt>
    <dgm:pt modelId="{6E526A65-3682-4B22-8299-15EF08DF0A49}" type="pres">
      <dgm:prSet presAssocID="{6A8C8059-A7F1-45B4-B52F-CCB56C812A8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78C1E41-EB99-4B01-B311-FF3960F86CFD}" type="pres">
      <dgm:prSet presAssocID="{6A8C8059-A7F1-45B4-B52F-CCB56C812A8C}" presName="parentRect" presStyleLbl="alignNode1" presStyleIdx="1" presStyleCnt="5"/>
      <dgm:spPr/>
    </dgm:pt>
    <dgm:pt modelId="{CF43653D-9EBD-4AC3-913C-57D8CAACDA26}" type="pres">
      <dgm:prSet presAssocID="{6A8C8059-A7F1-45B4-B52F-CCB56C812A8C}" presName="adorn" presStyleLbl="fgAccFollowNode1" presStyleIdx="1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6EB8D0EC-BC1C-4194-9A8C-16176E77C9BB}" type="pres">
      <dgm:prSet presAssocID="{20B70408-8865-4548-9407-ED54AD5BC24E}" presName="sibTrans" presStyleLbl="sibTrans2D1" presStyleIdx="0" presStyleCnt="0"/>
      <dgm:spPr/>
    </dgm:pt>
    <dgm:pt modelId="{35CFC894-55FF-4C0C-A7D6-FC0457B839AD}" type="pres">
      <dgm:prSet presAssocID="{EC58E7D7-1F90-40BB-9237-1A93EB45B30B}" presName="compNode" presStyleCnt="0"/>
      <dgm:spPr/>
    </dgm:pt>
    <dgm:pt modelId="{DCF887FB-A3C3-401C-9F3A-8E59E5384884}" type="pres">
      <dgm:prSet presAssocID="{EC58E7D7-1F90-40BB-9237-1A93EB45B30B}" presName="childRect" presStyleLbl="bgAcc1" presStyleIdx="2" presStyleCnt="5">
        <dgm:presLayoutVars>
          <dgm:bulletEnabled val="1"/>
        </dgm:presLayoutVars>
      </dgm:prSet>
      <dgm:spPr/>
    </dgm:pt>
    <dgm:pt modelId="{D6C337A3-549B-42E5-A1DB-B722EEC21292}" type="pres">
      <dgm:prSet presAssocID="{EC58E7D7-1F90-40BB-9237-1A93EB45B30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53B0BBF-1CB6-44C4-8C21-E6D3B05DEEF6}" type="pres">
      <dgm:prSet presAssocID="{EC58E7D7-1F90-40BB-9237-1A93EB45B30B}" presName="parentRect" presStyleLbl="alignNode1" presStyleIdx="2" presStyleCnt="5"/>
      <dgm:spPr/>
    </dgm:pt>
    <dgm:pt modelId="{4F4ECECA-ADD0-477D-AE28-52845CA6F8BA}" type="pres">
      <dgm:prSet presAssocID="{EC58E7D7-1F90-40BB-9237-1A93EB45B30B}" presName="adorn" presStyleLbl="fgAccFollowNode1" presStyleIdx="2" presStyleCnt="5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2B86D4A-FD51-44E5-9398-7A7BF11EAB92}" type="pres">
      <dgm:prSet presAssocID="{5DEEB2EA-03E3-4809-8189-C76673B214EA}" presName="sibTrans" presStyleLbl="sibTrans2D1" presStyleIdx="0" presStyleCnt="0"/>
      <dgm:spPr/>
    </dgm:pt>
    <dgm:pt modelId="{3268DDC1-BC9A-456B-9240-1CB149670E64}" type="pres">
      <dgm:prSet presAssocID="{6988D510-D666-46CB-97A0-BAD48A1D7CD5}" presName="compNode" presStyleCnt="0"/>
      <dgm:spPr/>
    </dgm:pt>
    <dgm:pt modelId="{8E08CF9D-6271-470E-941A-EE8E510CBFB6}" type="pres">
      <dgm:prSet presAssocID="{6988D510-D666-46CB-97A0-BAD48A1D7CD5}" presName="childRect" presStyleLbl="bgAcc1" presStyleIdx="3" presStyleCnt="5">
        <dgm:presLayoutVars>
          <dgm:bulletEnabled val="1"/>
        </dgm:presLayoutVars>
      </dgm:prSet>
      <dgm:spPr/>
    </dgm:pt>
    <dgm:pt modelId="{112C536F-DFC3-4A07-B139-A8CC4B0B1BB7}" type="pres">
      <dgm:prSet presAssocID="{6988D510-D666-46CB-97A0-BAD48A1D7CD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22EEF0F-F56F-4A3D-A15A-A86FC667EDE3}" type="pres">
      <dgm:prSet presAssocID="{6988D510-D666-46CB-97A0-BAD48A1D7CD5}" presName="parentRect" presStyleLbl="alignNode1" presStyleIdx="3" presStyleCnt="5"/>
      <dgm:spPr/>
    </dgm:pt>
    <dgm:pt modelId="{340EC298-D5F6-427B-8932-CA239B5D205C}" type="pres">
      <dgm:prSet presAssocID="{6988D510-D666-46CB-97A0-BAD48A1D7CD5}" presName="adorn" presStyleLbl="fgAccFollowNode1" presStyleIdx="3" presStyleCnt="5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BA46EF9A-C67E-4605-9BD1-ACB2556BAC18}" type="pres">
      <dgm:prSet presAssocID="{11C9FB7A-687C-4203-B44F-58E673836CC0}" presName="sibTrans" presStyleLbl="sibTrans2D1" presStyleIdx="0" presStyleCnt="0"/>
      <dgm:spPr/>
    </dgm:pt>
    <dgm:pt modelId="{124435FE-5B53-4DB5-B51C-B15EE73E4525}" type="pres">
      <dgm:prSet presAssocID="{5DE19999-068F-478A-9EB5-27B2FC9EF85D}" presName="compNode" presStyleCnt="0"/>
      <dgm:spPr/>
    </dgm:pt>
    <dgm:pt modelId="{1B6A6DC9-0B22-4D80-8934-0046F28F9916}" type="pres">
      <dgm:prSet presAssocID="{5DE19999-068F-478A-9EB5-27B2FC9EF85D}" presName="childRect" presStyleLbl="bgAcc1" presStyleIdx="4" presStyleCnt="5">
        <dgm:presLayoutVars>
          <dgm:bulletEnabled val="1"/>
        </dgm:presLayoutVars>
      </dgm:prSet>
      <dgm:spPr/>
    </dgm:pt>
    <dgm:pt modelId="{1C145476-DA2E-445E-9AD7-C2CC06FA3219}" type="pres">
      <dgm:prSet presAssocID="{5DE19999-068F-478A-9EB5-27B2FC9EF85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3D37766-787B-4B42-8742-606A35FBBB0C}" type="pres">
      <dgm:prSet presAssocID="{5DE19999-068F-478A-9EB5-27B2FC9EF85D}" presName="parentRect" presStyleLbl="alignNode1" presStyleIdx="4" presStyleCnt="5"/>
      <dgm:spPr/>
    </dgm:pt>
    <dgm:pt modelId="{49CB7A5D-030C-4E10-A119-10B908289FB6}" type="pres">
      <dgm:prSet presAssocID="{5DE19999-068F-478A-9EB5-27B2FC9EF85D}" presName="adorn" presStyleLbl="fgAccFollowNode1" presStyleIdx="4" presStyleCnt="5"/>
      <dgm:spPr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</dgm:ptLst>
  <dgm:cxnLst>
    <dgm:cxn modelId="{4873B106-51B4-4AE4-9B11-77FB3918E125}" srcId="{B3EEA503-5594-4A8F-AAB8-196B30E02730}" destId="{EC58E7D7-1F90-40BB-9237-1A93EB45B30B}" srcOrd="2" destOrd="0" parTransId="{7D2DDB53-0747-45D7-B17D-4037716CAFE0}" sibTransId="{5DEEB2EA-03E3-4809-8189-C76673B214EA}"/>
    <dgm:cxn modelId="{EAF72F07-3DBD-46D7-B4AF-7B526056E542}" srcId="{B3EEA503-5594-4A8F-AAB8-196B30E02730}" destId="{6988D510-D666-46CB-97A0-BAD48A1D7CD5}" srcOrd="3" destOrd="0" parTransId="{166D99EB-424D-49E7-80FD-18645EB2E8EC}" sibTransId="{11C9FB7A-687C-4203-B44F-58E673836CC0}"/>
    <dgm:cxn modelId="{F5DCDE1B-0BF6-4AE8-97EA-400D4B34B362}" srcId="{B143296A-A21D-4175-8A26-BE3B0F6F1B07}" destId="{0210DB8F-6069-4FCC-8716-D2B4B039F9E2}" srcOrd="1" destOrd="0" parTransId="{FC210C3F-D7C5-41F6-BA69-D546314337E7}" sibTransId="{2F240E32-074B-474A-92F5-B1381130C3E8}"/>
    <dgm:cxn modelId="{7823641C-29AF-4D6B-A368-7915F49238BA}" type="presOf" srcId="{EC58E7D7-1F90-40BB-9237-1A93EB45B30B}" destId="{353B0BBF-1CB6-44C4-8C21-E6D3B05DEEF6}" srcOrd="1" destOrd="0" presId="urn:microsoft.com/office/officeart/2005/8/layout/bList2"/>
    <dgm:cxn modelId="{BA5DC228-81B8-4D6D-849F-BAF036F9670C}" srcId="{B143296A-A21D-4175-8A26-BE3B0F6F1B07}" destId="{7D00AD3A-0747-4F0B-AB61-C971821B20A1}" srcOrd="0" destOrd="0" parTransId="{AB4C07C2-23DA-4F37-BCBB-31A5C21D7880}" sibTransId="{D9E0E60C-2F70-4365-85BA-0AF1D3026127}"/>
    <dgm:cxn modelId="{52E2A739-E9AD-4925-B2A9-D02AC7C37A16}" type="presOf" srcId="{6A8C8059-A7F1-45B4-B52F-CCB56C812A8C}" destId="{6E526A65-3682-4B22-8299-15EF08DF0A49}" srcOrd="0" destOrd="0" presId="urn:microsoft.com/office/officeart/2005/8/layout/bList2"/>
    <dgm:cxn modelId="{151B983D-06E9-4AF7-AB8C-650C76B1BCD9}" type="presOf" srcId="{BF5574F1-5701-49E1-8FD9-1FBD4A39FD6E}" destId="{DCF887FB-A3C3-401C-9F3A-8E59E5384884}" srcOrd="0" destOrd="1" presId="urn:microsoft.com/office/officeart/2005/8/layout/bList2"/>
    <dgm:cxn modelId="{CB35C23D-C98E-4077-9AE7-8E9B4369B1F9}" type="presOf" srcId="{933A1643-0D2D-47B1-9F31-C92C0361C565}" destId="{8E08CF9D-6271-470E-941A-EE8E510CBFB6}" srcOrd="0" destOrd="0" presId="urn:microsoft.com/office/officeart/2005/8/layout/bList2"/>
    <dgm:cxn modelId="{E704045C-066F-48D0-9B6A-2AFE23381632}" type="presOf" srcId="{5DE19999-068F-478A-9EB5-27B2FC9EF85D}" destId="{1C145476-DA2E-445E-9AD7-C2CC06FA3219}" srcOrd="0" destOrd="0" presId="urn:microsoft.com/office/officeart/2005/8/layout/bList2"/>
    <dgm:cxn modelId="{F6D5585F-B23A-4FB2-B5D0-84E81FBD7A68}" type="presOf" srcId="{5DEEB2EA-03E3-4809-8189-C76673B214EA}" destId="{D2B86D4A-FD51-44E5-9398-7A7BF11EAB92}" srcOrd="0" destOrd="0" presId="urn:microsoft.com/office/officeart/2005/8/layout/bList2"/>
    <dgm:cxn modelId="{1D82A041-5BB3-4DA8-8EF5-7632EC9C3AA5}" srcId="{EC58E7D7-1F90-40BB-9237-1A93EB45B30B}" destId="{C991741B-7A64-4246-AB0F-5E5206A2A893}" srcOrd="0" destOrd="0" parTransId="{6DECEB58-4C6E-4281-B8E0-7492677955A7}" sibTransId="{82962B62-E83D-40D4-9363-B17FB2378188}"/>
    <dgm:cxn modelId="{DBAA3C62-C29D-4466-8461-43F6705340DA}" type="presOf" srcId="{B143296A-A21D-4175-8A26-BE3B0F6F1B07}" destId="{DCB50030-CF91-4443-916E-3C9CC01EBB9D}" srcOrd="1" destOrd="0" presId="urn:microsoft.com/office/officeart/2005/8/layout/bList2"/>
    <dgm:cxn modelId="{572C0365-3DD8-4FAC-B8FF-EADF1CDBE4B5}" type="presOf" srcId="{956AF22C-3B3A-4111-A87D-663AF349F93A}" destId="{1B6A6DC9-0B22-4D80-8934-0046F28F9916}" srcOrd="0" destOrd="0" presId="urn:microsoft.com/office/officeart/2005/8/layout/bList2"/>
    <dgm:cxn modelId="{2361BC6D-7C8A-495B-98A8-D4706EDDE6EC}" type="presOf" srcId="{6A8C8059-A7F1-45B4-B52F-CCB56C812A8C}" destId="{478C1E41-EB99-4B01-B311-FF3960F86CFD}" srcOrd="1" destOrd="0" presId="urn:microsoft.com/office/officeart/2005/8/layout/bList2"/>
    <dgm:cxn modelId="{5E1C1F50-BF73-4839-9ABB-96E78959F77E}" srcId="{B3EEA503-5594-4A8F-AAB8-196B30E02730}" destId="{B143296A-A21D-4175-8A26-BE3B0F6F1B07}" srcOrd="0" destOrd="0" parTransId="{99902EEE-8F2C-4422-8DC1-2CC0108C3A15}" sibTransId="{93EE5CBF-B4F2-4F51-BDE7-7717EB642C5E}"/>
    <dgm:cxn modelId="{9A7FF370-7F8E-455D-B999-8D11348A8919}" type="presOf" srcId="{B143296A-A21D-4175-8A26-BE3B0F6F1B07}" destId="{2513E459-421C-4E7B-ADF5-1B92756D780F}" srcOrd="0" destOrd="0" presId="urn:microsoft.com/office/officeart/2005/8/layout/bList2"/>
    <dgm:cxn modelId="{8C194C53-93EB-475F-9BB6-9AD226DA6614}" srcId="{EC58E7D7-1F90-40BB-9237-1A93EB45B30B}" destId="{BF5574F1-5701-49E1-8FD9-1FBD4A39FD6E}" srcOrd="1" destOrd="0" parTransId="{60F52653-871A-4795-9F80-2A91959E58C8}" sibTransId="{F73A5158-2856-403A-A4AD-16E03E5CEEA4}"/>
    <dgm:cxn modelId="{07F72857-4F60-42AB-905F-D6C2DD05E60D}" type="presOf" srcId="{C991741B-7A64-4246-AB0F-5E5206A2A893}" destId="{DCF887FB-A3C3-401C-9F3A-8E59E5384884}" srcOrd="0" destOrd="0" presId="urn:microsoft.com/office/officeart/2005/8/layout/bList2"/>
    <dgm:cxn modelId="{9357577B-7281-45F2-B1FF-C9D3E10FB249}" type="presOf" srcId="{11C9FB7A-687C-4203-B44F-58E673836CC0}" destId="{BA46EF9A-C67E-4605-9BD1-ACB2556BAC18}" srcOrd="0" destOrd="0" presId="urn:microsoft.com/office/officeart/2005/8/layout/bList2"/>
    <dgm:cxn modelId="{421E247D-23F9-4104-8F3D-3B006ECD0541}" type="presOf" srcId="{0210DB8F-6069-4FCC-8716-D2B4B039F9E2}" destId="{43EA23B4-92B1-4FF3-8ADA-8A384E789501}" srcOrd="0" destOrd="1" presId="urn:microsoft.com/office/officeart/2005/8/layout/bList2"/>
    <dgm:cxn modelId="{AF44D48B-8E92-470E-AC78-1E2233367C7D}" type="presOf" srcId="{20B70408-8865-4548-9407-ED54AD5BC24E}" destId="{6EB8D0EC-BC1C-4194-9A8C-16176E77C9BB}" srcOrd="0" destOrd="0" presId="urn:microsoft.com/office/officeart/2005/8/layout/bList2"/>
    <dgm:cxn modelId="{BA7D9193-2400-4023-AF80-63C6C82C3768}" type="presOf" srcId="{7D00AD3A-0747-4F0B-AB61-C971821B20A1}" destId="{43EA23B4-92B1-4FF3-8ADA-8A384E789501}" srcOrd="0" destOrd="0" presId="urn:microsoft.com/office/officeart/2005/8/layout/bList2"/>
    <dgm:cxn modelId="{119D4F97-6237-4E55-B45A-C2A3CF6EB01E}" srcId="{B3EEA503-5594-4A8F-AAB8-196B30E02730}" destId="{6A8C8059-A7F1-45B4-B52F-CCB56C812A8C}" srcOrd="1" destOrd="0" parTransId="{37AF91E7-2DB7-45A4-9A70-B9CE35F7BAC3}" sibTransId="{20B70408-8865-4548-9407-ED54AD5BC24E}"/>
    <dgm:cxn modelId="{9C9CEFA5-D5F6-4497-96C8-6D53462E0A5C}" srcId="{6A8C8059-A7F1-45B4-B52F-CCB56C812A8C}" destId="{5282212F-366D-41F9-B663-4832D2A84215}" srcOrd="0" destOrd="0" parTransId="{D3453D6D-09D6-46DB-A7FA-D868050BB229}" sibTransId="{4394E2C4-5A65-4459-9AF6-BCBEFE488256}"/>
    <dgm:cxn modelId="{731A5FA7-ABC2-462A-A2C8-7CEDCE5DB64F}" type="presOf" srcId="{5282212F-366D-41F9-B663-4832D2A84215}" destId="{0B6DCF82-0232-425F-B22A-45CD9C6EA76B}" srcOrd="0" destOrd="0" presId="urn:microsoft.com/office/officeart/2005/8/layout/bList2"/>
    <dgm:cxn modelId="{446EB1BE-5280-46CD-BD64-28A5462CB883}" srcId="{B3EEA503-5594-4A8F-AAB8-196B30E02730}" destId="{5DE19999-068F-478A-9EB5-27B2FC9EF85D}" srcOrd="4" destOrd="0" parTransId="{CF8AB32B-101C-4205-B295-3AB0FABB2EF3}" sibTransId="{2948AC44-437B-42A4-A03D-2CE04E24F288}"/>
    <dgm:cxn modelId="{CA9756C9-374E-4AA1-AD13-B539B7BE140C}" type="presOf" srcId="{93EE5CBF-B4F2-4F51-BDE7-7717EB642C5E}" destId="{1A0BD19D-F5AF-4DE2-8FE7-144A86A5A753}" srcOrd="0" destOrd="0" presId="urn:microsoft.com/office/officeart/2005/8/layout/bList2"/>
    <dgm:cxn modelId="{27CF9BCF-0DD8-4F30-A2DD-92C63AE6EE1D}" type="presOf" srcId="{B3EEA503-5594-4A8F-AAB8-196B30E02730}" destId="{8A9F7D90-0A8C-4D7B-8F8D-010EDEC47AD9}" srcOrd="0" destOrd="0" presId="urn:microsoft.com/office/officeart/2005/8/layout/bList2"/>
    <dgm:cxn modelId="{8E0C44D2-E136-460F-9A33-F5CD3B9EDD66}" type="presOf" srcId="{6988D510-D666-46CB-97A0-BAD48A1D7CD5}" destId="{112C536F-DFC3-4A07-B139-A8CC4B0B1BB7}" srcOrd="0" destOrd="0" presId="urn:microsoft.com/office/officeart/2005/8/layout/bList2"/>
    <dgm:cxn modelId="{A1C408D8-036A-4C7F-A675-0820713F319D}" type="presOf" srcId="{EC58E7D7-1F90-40BB-9237-1A93EB45B30B}" destId="{D6C337A3-549B-42E5-A1DB-B722EEC21292}" srcOrd="0" destOrd="0" presId="urn:microsoft.com/office/officeart/2005/8/layout/bList2"/>
    <dgm:cxn modelId="{BFD525DD-CD2A-441C-9237-74E17BE36D29}" type="presOf" srcId="{6988D510-D666-46CB-97A0-BAD48A1D7CD5}" destId="{F22EEF0F-F56F-4A3D-A15A-A86FC667EDE3}" srcOrd="1" destOrd="0" presId="urn:microsoft.com/office/officeart/2005/8/layout/bList2"/>
    <dgm:cxn modelId="{F848F9E5-C850-4756-9591-469C10DC76CE}" type="presOf" srcId="{5DE19999-068F-478A-9EB5-27B2FC9EF85D}" destId="{B3D37766-787B-4B42-8742-606A35FBBB0C}" srcOrd="1" destOrd="0" presId="urn:microsoft.com/office/officeart/2005/8/layout/bList2"/>
    <dgm:cxn modelId="{D73480EF-3A85-4F44-BA93-B35F1ED97504}" srcId="{6988D510-D666-46CB-97A0-BAD48A1D7CD5}" destId="{933A1643-0D2D-47B1-9F31-C92C0361C565}" srcOrd="0" destOrd="0" parTransId="{28954DAA-49BE-4BEA-ADE4-E13DF9531FF6}" sibTransId="{15149425-B74C-40C3-9403-F0330D5C28F0}"/>
    <dgm:cxn modelId="{6AF5D0FC-B829-497A-AA51-9C322D4F2C48}" srcId="{5DE19999-068F-478A-9EB5-27B2FC9EF85D}" destId="{956AF22C-3B3A-4111-A87D-663AF349F93A}" srcOrd="0" destOrd="0" parTransId="{6D2D13D4-789A-418A-A85F-58DA3B784DBB}" sibTransId="{D897FBF1-7164-4E6F-852C-5ED861E33153}"/>
    <dgm:cxn modelId="{702A9C40-5396-478D-BA4E-067223DBF39F}" type="presParOf" srcId="{8A9F7D90-0A8C-4D7B-8F8D-010EDEC47AD9}" destId="{955D3487-A565-42E2-8A77-30D0DD56B3AB}" srcOrd="0" destOrd="0" presId="urn:microsoft.com/office/officeart/2005/8/layout/bList2"/>
    <dgm:cxn modelId="{6FC8A251-3EAA-45F9-8AAD-7D371ECE0939}" type="presParOf" srcId="{955D3487-A565-42E2-8A77-30D0DD56B3AB}" destId="{43EA23B4-92B1-4FF3-8ADA-8A384E789501}" srcOrd="0" destOrd="0" presId="urn:microsoft.com/office/officeart/2005/8/layout/bList2"/>
    <dgm:cxn modelId="{73B063F0-DF69-48F4-811A-A69DB92EB96C}" type="presParOf" srcId="{955D3487-A565-42E2-8A77-30D0DD56B3AB}" destId="{2513E459-421C-4E7B-ADF5-1B92756D780F}" srcOrd="1" destOrd="0" presId="urn:microsoft.com/office/officeart/2005/8/layout/bList2"/>
    <dgm:cxn modelId="{80DFC17C-E065-4093-AFAF-0BB6CE8B4D4C}" type="presParOf" srcId="{955D3487-A565-42E2-8A77-30D0DD56B3AB}" destId="{DCB50030-CF91-4443-916E-3C9CC01EBB9D}" srcOrd="2" destOrd="0" presId="urn:microsoft.com/office/officeart/2005/8/layout/bList2"/>
    <dgm:cxn modelId="{5A2B8735-1507-4F75-8A42-688F16A27DA9}" type="presParOf" srcId="{955D3487-A565-42E2-8A77-30D0DD56B3AB}" destId="{4DF7AE62-058E-4216-8C4C-5936A9855A51}" srcOrd="3" destOrd="0" presId="urn:microsoft.com/office/officeart/2005/8/layout/bList2"/>
    <dgm:cxn modelId="{D2F26786-78E0-41C5-B113-DE846132238A}" type="presParOf" srcId="{8A9F7D90-0A8C-4D7B-8F8D-010EDEC47AD9}" destId="{1A0BD19D-F5AF-4DE2-8FE7-144A86A5A753}" srcOrd="1" destOrd="0" presId="urn:microsoft.com/office/officeart/2005/8/layout/bList2"/>
    <dgm:cxn modelId="{0AFC0F51-257C-450E-9825-F90126423449}" type="presParOf" srcId="{8A9F7D90-0A8C-4D7B-8F8D-010EDEC47AD9}" destId="{AA891FB1-63D4-4C98-BD9F-FBD8786D3428}" srcOrd="2" destOrd="0" presId="urn:microsoft.com/office/officeart/2005/8/layout/bList2"/>
    <dgm:cxn modelId="{FCA85953-6A9F-4CCC-9C62-565AD1866633}" type="presParOf" srcId="{AA891FB1-63D4-4C98-BD9F-FBD8786D3428}" destId="{0B6DCF82-0232-425F-B22A-45CD9C6EA76B}" srcOrd="0" destOrd="0" presId="urn:microsoft.com/office/officeart/2005/8/layout/bList2"/>
    <dgm:cxn modelId="{A6518002-1B40-41ED-8773-1975A109942A}" type="presParOf" srcId="{AA891FB1-63D4-4C98-BD9F-FBD8786D3428}" destId="{6E526A65-3682-4B22-8299-15EF08DF0A49}" srcOrd="1" destOrd="0" presId="urn:microsoft.com/office/officeart/2005/8/layout/bList2"/>
    <dgm:cxn modelId="{CC8FF931-4E6D-4C66-95D7-4063DCB6E0AA}" type="presParOf" srcId="{AA891FB1-63D4-4C98-BD9F-FBD8786D3428}" destId="{478C1E41-EB99-4B01-B311-FF3960F86CFD}" srcOrd="2" destOrd="0" presId="urn:microsoft.com/office/officeart/2005/8/layout/bList2"/>
    <dgm:cxn modelId="{27959052-EAE8-4CAB-9003-BB9BF905C32F}" type="presParOf" srcId="{AA891FB1-63D4-4C98-BD9F-FBD8786D3428}" destId="{CF43653D-9EBD-4AC3-913C-57D8CAACDA26}" srcOrd="3" destOrd="0" presId="urn:microsoft.com/office/officeart/2005/8/layout/bList2"/>
    <dgm:cxn modelId="{1E0F351C-653E-4B00-AD22-DCDA3ED58C5E}" type="presParOf" srcId="{8A9F7D90-0A8C-4D7B-8F8D-010EDEC47AD9}" destId="{6EB8D0EC-BC1C-4194-9A8C-16176E77C9BB}" srcOrd="3" destOrd="0" presId="urn:microsoft.com/office/officeart/2005/8/layout/bList2"/>
    <dgm:cxn modelId="{0E0A5067-A3D9-4D6E-8D61-39B6DB31AF4D}" type="presParOf" srcId="{8A9F7D90-0A8C-4D7B-8F8D-010EDEC47AD9}" destId="{35CFC894-55FF-4C0C-A7D6-FC0457B839AD}" srcOrd="4" destOrd="0" presId="urn:microsoft.com/office/officeart/2005/8/layout/bList2"/>
    <dgm:cxn modelId="{78BA9CF3-C6AA-49BB-8ED9-26853600FB30}" type="presParOf" srcId="{35CFC894-55FF-4C0C-A7D6-FC0457B839AD}" destId="{DCF887FB-A3C3-401C-9F3A-8E59E5384884}" srcOrd="0" destOrd="0" presId="urn:microsoft.com/office/officeart/2005/8/layout/bList2"/>
    <dgm:cxn modelId="{214E67C5-2C81-4A9C-9B87-1D3E7E7BCD08}" type="presParOf" srcId="{35CFC894-55FF-4C0C-A7D6-FC0457B839AD}" destId="{D6C337A3-549B-42E5-A1DB-B722EEC21292}" srcOrd="1" destOrd="0" presId="urn:microsoft.com/office/officeart/2005/8/layout/bList2"/>
    <dgm:cxn modelId="{C9AD2EC2-F95A-4368-874B-BF778BB210B8}" type="presParOf" srcId="{35CFC894-55FF-4C0C-A7D6-FC0457B839AD}" destId="{353B0BBF-1CB6-44C4-8C21-E6D3B05DEEF6}" srcOrd="2" destOrd="0" presId="urn:microsoft.com/office/officeart/2005/8/layout/bList2"/>
    <dgm:cxn modelId="{DF38155D-89BB-4DD4-BABD-5275D0D471B7}" type="presParOf" srcId="{35CFC894-55FF-4C0C-A7D6-FC0457B839AD}" destId="{4F4ECECA-ADD0-477D-AE28-52845CA6F8BA}" srcOrd="3" destOrd="0" presId="urn:microsoft.com/office/officeart/2005/8/layout/bList2"/>
    <dgm:cxn modelId="{399C04F7-E593-4C60-9210-7FE846052634}" type="presParOf" srcId="{8A9F7D90-0A8C-4D7B-8F8D-010EDEC47AD9}" destId="{D2B86D4A-FD51-44E5-9398-7A7BF11EAB92}" srcOrd="5" destOrd="0" presId="urn:microsoft.com/office/officeart/2005/8/layout/bList2"/>
    <dgm:cxn modelId="{7EFC9316-F5AA-405D-B578-2F63644A1CCF}" type="presParOf" srcId="{8A9F7D90-0A8C-4D7B-8F8D-010EDEC47AD9}" destId="{3268DDC1-BC9A-456B-9240-1CB149670E64}" srcOrd="6" destOrd="0" presId="urn:microsoft.com/office/officeart/2005/8/layout/bList2"/>
    <dgm:cxn modelId="{D406D0EC-6F35-4D1E-A6D4-411E7A380252}" type="presParOf" srcId="{3268DDC1-BC9A-456B-9240-1CB149670E64}" destId="{8E08CF9D-6271-470E-941A-EE8E510CBFB6}" srcOrd="0" destOrd="0" presId="urn:microsoft.com/office/officeart/2005/8/layout/bList2"/>
    <dgm:cxn modelId="{629AEA40-CE30-4E61-8B36-B24ED0286B57}" type="presParOf" srcId="{3268DDC1-BC9A-456B-9240-1CB149670E64}" destId="{112C536F-DFC3-4A07-B139-A8CC4B0B1BB7}" srcOrd="1" destOrd="0" presId="urn:microsoft.com/office/officeart/2005/8/layout/bList2"/>
    <dgm:cxn modelId="{B9BE2945-6F82-4416-A34B-4113ACD04338}" type="presParOf" srcId="{3268DDC1-BC9A-456B-9240-1CB149670E64}" destId="{F22EEF0F-F56F-4A3D-A15A-A86FC667EDE3}" srcOrd="2" destOrd="0" presId="urn:microsoft.com/office/officeart/2005/8/layout/bList2"/>
    <dgm:cxn modelId="{57F63E40-6E5A-4AA2-B568-396A915FC24C}" type="presParOf" srcId="{3268DDC1-BC9A-456B-9240-1CB149670E64}" destId="{340EC298-D5F6-427B-8932-CA239B5D205C}" srcOrd="3" destOrd="0" presId="urn:microsoft.com/office/officeart/2005/8/layout/bList2"/>
    <dgm:cxn modelId="{BAA87807-75B1-4EE2-A66E-11577E6BF61C}" type="presParOf" srcId="{8A9F7D90-0A8C-4D7B-8F8D-010EDEC47AD9}" destId="{BA46EF9A-C67E-4605-9BD1-ACB2556BAC18}" srcOrd="7" destOrd="0" presId="urn:microsoft.com/office/officeart/2005/8/layout/bList2"/>
    <dgm:cxn modelId="{27D27120-86A5-4DF6-A434-7619FFB881C5}" type="presParOf" srcId="{8A9F7D90-0A8C-4D7B-8F8D-010EDEC47AD9}" destId="{124435FE-5B53-4DB5-B51C-B15EE73E4525}" srcOrd="8" destOrd="0" presId="urn:microsoft.com/office/officeart/2005/8/layout/bList2"/>
    <dgm:cxn modelId="{C61C338A-F720-4DC6-A38C-BEC34D80B80F}" type="presParOf" srcId="{124435FE-5B53-4DB5-B51C-B15EE73E4525}" destId="{1B6A6DC9-0B22-4D80-8934-0046F28F9916}" srcOrd="0" destOrd="0" presId="urn:microsoft.com/office/officeart/2005/8/layout/bList2"/>
    <dgm:cxn modelId="{CC0914CE-709F-4C01-858A-ECCA62BB34A2}" type="presParOf" srcId="{124435FE-5B53-4DB5-B51C-B15EE73E4525}" destId="{1C145476-DA2E-445E-9AD7-C2CC06FA3219}" srcOrd="1" destOrd="0" presId="urn:microsoft.com/office/officeart/2005/8/layout/bList2"/>
    <dgm:cxn modelId="{517DD541-63FC-474C-A8FD-AE3D245618F1}" type="presParOf" srcId="{124435FE-5B53-4DB5-B51C-B15EE73E4525}" destId="{B3D37766-787B-4B42-8742-606A35FBBB0C}" srcOrd="2" destOrd="0" presId="urn:microsoft.com/office/officeart/2005/8/layout/bList2"/>
    <dgm:cxn modelId="{7A974D5B-04DE-4D65-B787-210880C8968D}" type="presParOf" srcId="{124435FE-5B53-4DB5-B51C-B15EE73E4525}" destId="{49CB7A5D-030C-4E10-A119-10B908289FB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BF527-4D5E-42E0-B2DC-1D109950B146}">
      <dsp:nvSpPr>
        <dsp:cNvPr id="0" name=""/>
        <dsp:cNvSpPr/>
      </dsp:nvSpPr>
      <dsp:spPr>
        <a:xfrm>
          <a:off x="2133" y="0"/>
          <a:ext cx="2236163" cy="549627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Born with a disability</a:t>
          </a:r>
        </a:p>
      </dsp:txBody>
      <dsp:txXfrm>
        <a:off x="2133" y="2198508"/>
        <a:ext cx="2236163" cy="2198508"/>
      </dsp:txXfrm>
    </dsp:sp>
    <dsp:sp modelId="{AB991567-D651-45A4-9284-B9311FC2EAA4}">
      <dsp:nvSpPr>
        <dsp:cNvPr id="0" name=""/>
        <dsp:cNvSpPr/>
      </dsp:nvSpPr>
      <dsp:spPr>
        <a:xfrm>
          <a:off x="205085" y="329776"/>
          <a:ext cx="1830258" cy="1830258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2000" r="-3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294BBE-0B28-499A-902F-FD513D6A7C87}">
      <dsp:nvSpPr>
        <dsp:cNvPr id="0" name=""/>
        <dsp:cNvSpPr/>
      </dsp:nvSpPr>
      <dsp:spPr>
        <a:xfrm>
          <a:off x="2305381" y="0"/>
          <a:ext cx="2236163" cy="549627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Diabetes</a:t>
          </a:r>
        </a:p>
      </dsp:txBody>
      <dsp:txXfrm>
        <a:off x="2305381" y="2198508"/>
        <a:ext cx="2236163" cy="2198508"/>
      </dsp:txXfrm>
    </dsp:sp>
    <dsp:sp modelId="{9BA69E8B-5D66-4C91-B9DD-F1352080D4EE}">
      <dsp:nvSpPr>
        <dsp:cNvPr id="0" name=""/>
        <dsp:cNvSpPr/>
      </dsp:nvSpPr>
      <dsp:spPr>
        <a:xfrm>
          <a:off x="2508334" y="329776"/>
          <a:ext cx="1830258" cy="1830258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0F00E4-84FA-4ECC-918C-178041585ADD}">
      <dsp:nvSpPr>
        <dsp:cNvPr id="0" name=""/>
        <dsp:cNvSpPr/>
      </dsp:nvSpPr>
      <dsp:spPr>
        <a:xfrm>
          <a:off x="4608630" y="0"/>
          <a:ext cx="2236163" cy="549627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Macular Degeneration</a:t>
          </a:r>
        </a:p>
      </dsp:txBody>
      <dsp:txXfrm>
        <a:off x="4608630" y="2198508"/>
        <a:ext cx="2236163" cy="2198508"/>
      </dsp:txXfrm>
    </dsp:sp>
    <dsp:sp modelId="{23041A7A-F36F-4B11-A4D9-AAC43774A43C}">
      <dsp:nvSpPr>
        <dsp:cNvPr id="0" name=""/>
        <dsp:cNvSpPr/>
      </dsp:nvSpPr>
      <dsp:spPr>
        <a:xfrm>
          <a:off x="4811582" y="329776"/>
          <a:ext cx="1830258" cy="1830258"/>
        </a:xfrm>
        <a:prstGeom prst="ellipse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3C6BB-EA2C-49E9-9475-E26612D1DCB0}">
      <dsp:nvSpPr>
        <dsp:cNvPr id="0" name=""/>
        <dsp:cNvSpPr/>
      </dsp:nvSpPr>
      <dsp:spPr>
        <a:xfrm>
          <a:off x="6911878" y="0"/>
          <a:ext cx="2236163" cy="549627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Aging Population</a:t>
          </a:r>
        </a:p>
      </dsp:txBody>
      <dsp:txXfrm>
        <a:off x="6911878" y="2198508"/>
        <a:ext cx="2236163" cy="2198508"/>
      </dsp:txXfrm>
    </dsp:sp>
    <dsp:sp modelId="{2BC4C73C-553C-4B59-AEE1-2E76597916A1}">
      <dsp:nvSpPr>
        <dsp:cNvPr id="0" name=""/>
        <dsp:cNvSpPr/>
      </dsp:nvSpPr>
      <dsp:spPr>
        <a:xfrm>
          <a:off x="7114831" y="329776"/>
          <a:ext cx="1830258" cy="1830258"/>
        </a:xfrm>
        <a:prstGeom prst="ellipse">
          <a:avLst/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DF96B6-76A9-46A8-B7DE-3925F0D708BD}">
      <dsp:nvSpPr>
        <dsp:cNvPr id="0" name=""/>
        <dsp:cNvSpPr/>
      </dsp:nvSpPr>
      <dsp:spPr>
        <a:xfrm>
          <a:off x="366007" y="4397017"/>
          <a:ext cx="8418161" cy="824440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3A5A79-9429-4743-BEBD-606E769F0064}">
      <dsp:nvSpPr>
        <dsp:cNvPr id="0" name=""/>
        <dsp:cNvSpPr/>
      </dsp:nvSpPr>
      <dsp:spPr>
        <a:xfrm>
          <a:off x="1352549" y="0"/>
          <a:ext cx="5334000" cy="5334000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9B6A01-698D-4558-813E-7F6901903BB1}">
      <dsp:nvSpPr>
        <dsp:cNvPr id="0" name=""/>
        <dsp:cNvSpPr/>
      </dsp:nvSpPr>
      <dsp:spPr>
        <a:xfrm>
          <a:off x="4019549" y="533920"/>
          <a:ext cx="3467100" cy="94803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>
              <a:solidFill>
                <a:schemeClr val="tx1"/>
              </a:solidFill>
            </a:rPr>
            <a:t>Anti-</a:t>
          </a:r>
          <a:r>
            <a:rPr lang="en-US" sz="2400" kern="1200" dirty="0">
              <a:solidFill>
                <a:schemeClr val="tx1"/>
              </a:solidFill>
            </a:rPr>
            <a:t>Discriminatory</a:t>
          </a:r>
        </a:p>
      </dsp:txBody>
      <dsp:txXfrm>
        <a:off x="4065828" y="580199"/>
        <a:ext cx="3374542" cy="855477"/>
      </dsp:txXfrm>
    </dsp:sp>
    <dsp:sp modelId="{C66722FF-C74D-446D-9D79-845603C3B4FC}">
      <dsp:nvSpPr>
        <dsp:cNvPr id="0" name=""/>
        <dsp:cNvSpPr/>
      </dsp:nvSpPr>
      <dsp:spPr>
        <a:xfrm>
          <a:off x="4019549" y="1600460"/>
          <a:ext cx="3467100" cy="94803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Aging Population</a:t>
          </a:r>
        </a:p>
      </dsp:txBody>
      <dsp:txXfrm>
        <a:off x="4065828" y="1646739"/>
        <a:ext cx="3374542" cy="855477"/>
      </dsp:txXfrm>
    </dsp:sp>
    <dsp:sp modelId="{C504D21C-2DDF-4B4E-BDFE-535D2AF0CA98}">
      <dsp:nvSpPr>
        <dsp:cNvPr id="0" name=""/>
        <dsp:cNvSpPr/>
      </dsp:nvSpPr>
      <dsp:spPr>
        <a:xfrm>
          <a:off x="4019549" y="2667000"/>
          <a:ext cx="3467100" cy="94803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Compliance and Penalty Avoidance</a:t>
          </a:r>
        </a:p>
      </dsp:txBody>
      <dsp:txXfrm>
        <a:off x="4065828" y="2713279"/>
        <a:ext cx="3374542" cy="855477"/>
      </dsp:txXfrm>
    </dsp:sp>
    <dsp:sp modelId="{2BC76DE9-3742-4E86-A8D6-45E4A042E225}">
      <dsp:nvSpPr>
        <dsp:cNvPr id="0" name=""/>
        <dsp:cNvSpPr/>
      </dsp:nvSpPr>
      <dsp:spPr>
        <a:xfrm>
          <a:off x="4019549" y="3733539"/>
          <a:ext cx="3467100" cy="94803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Customer Satisfaction</a:t>
          </a:r>
        </a:p>
      </dsp:txBody>
      <dsp:txXfrm>
        <a:off x="4065828" y="3779818"/>
        <a:ext cx="3374542" cy="8554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C4B7E4-4929-41EC-8184-7491A49B7C63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9C379E-EFB1-47CA-9CFB-27789401FAF3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10% of adult Americans reported having trouble seeing</a:t>
          </a:r>
        </a:p>
      </dsp:txBody>
      <dsp:txXfrm>
        <a:off x="752110" y="541866"/>
        <a:ext cx="7301111" cy="1083733"/>
      </dsp:txXfrm>
    </dsp:sp>
    <dsp:sp modelId="{FF511C1F-EBF3-4023-88CC-2D9B72B30982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907FD0-308A-4052-90CD-73DA03B904FE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That 10% is roughly 21.2 million people</a:t>
          </a:r>
        </a:p>
      </dsp:txBody>
      <dsp:txXfrm>
        <a:off x="1146048" y="2167466"/>
        <a:ext cx="6907174" cy="1083733"/>
      </dsp:txXfrm>
    </dsp:sp>
    <dsp:sp modelId="{AD7B8C51-8B4A-4CA5-AA72-D88A01DCCE0E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8F4042-4A39-4DF7-9680-3B453D6A26C3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Even with corrective lenses, they still have trouble seeing</a:t>
          </a:r>
        </a:p>
      </dsp:txBody>
      <dsp:txXfrm>
        <a:off x="752110" y="3793066"/>
        <a:ext cx="7301111" cy="1083733"/>
      </dsp:txXfrm>
    </dsp:sp>
    <dsp:sp modelId="{1CEB3E3C-C431-4045-8CEF-F4806617F0DB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C4B7E4-4929-41EC-8184-7491A49B7C63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9C379E-EFB1-47CA-9CFB-27789401FAF3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30 million people in the EU are blind or partially sighted</a:t>
          </a:r>
        </a:p>
      </dsp:txBody>
      <dsp:txXfrm>
        <a:off x="752110" y="541866"/>
        <a:ext cx="7301111" cy="1083733"/>
      </dsp:txXfrm>
    </dsp:sp>
    <dsp:sp modelId="{FF511C1F-EBF3-4023-88CC-2D9B72B30982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907FD0-308A-4052-90CD-73DA03B904FE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More than 1 million Canadians are blind or partially sighted</a:t>
          </a:r>
        </a:p>
      </dsp:txBody>
      <dsp:txXfrm>
        <a:off x="1146048" y="2167466"/>
        <a:ext cx="6907174" cy="1083733"/>
      </dsp:txXfrm>
    </dsp:sp>
    <dsp:sp modelId="{AD7B8C51-8B4A-4CA5-AA72-D88A01DCCE0E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8F4042-4A39-4DF7-9680-3B453D6A26C3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Dyslexia affects 15% of North America</a:t>
          </a:r>
        </a:p>
      </dsp:txBody>
      <dsp:txXfrm>
        <a:off x="752110" y="3793066"/>
        <a:ext cx="7301111" cy="1083733"/>
      </dsp:txXfrm>
    </dsp:sp>
    <dsp:sp modelId="{1CEB3E3C-C431-4045-8CEF-F4806617F0DB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C4B7E4-4929-41EC-8184-7491A49B7C63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9C379E-EFB1-47CA-9CFB-27789401FAF3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Blindness is expected to increase dramatically</a:t>
          </a:r>
        </a:p>
      </dsp:txBody>
      <dsp:txXfrm>
        <a:off x="752110" y="541866"/>
        <a:ext cx="7301111" cy="1083733"/>
      </dsp:txXfrm>
    </dsp:sp>
    <dsp:sp modelId="{FF511C1F-EBF3-4023-88CC-2D9B72B30982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907FD0-308A-4052-90CD-73DA03B904FE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Aging population is susceptible to macular degeneration or glaucoma</a:t>
          </a:r>
        </a:p>
      </dsp:txBody>
      <dsp:txXfrm>
        <a:off x="1146048" y="2167466"/>
        <a:ext cx="6907174" cy="1083733"/>
      </dsp:txXfrm>
    </dsp:sp>
    <dsp:sp modelId="{AD7B8C51-8B4A-4CA5-AA72-D88A01DCCE0E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8F4042-4A39-4DF7-9680-3B453D6A26C3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Diabetes diagnosis is increasing, a risk factor for eyesight loss </a:t>
          </a:r>
        </a:p>
      </dsp:txBody>
      <dsp:txXfrm>
        <a:off x="752110" y="3793066"/>
        <a:ext cx="7301111" cy="1083733"/>
      </dsp:txXfrm>
    </dsp:sp>
    <dsp:sp modelId="{1CEB3E3C-C431-4045-8CEF-F4806617F0DB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1361DE-07CA-4192-8D04-64A089476F36}">
      <dsp:nvSpPr>
        <dsp:cNvPr id="0" name=""/>
        <dsp:cNvSpPr/>
      </dsp:nvSpPr>
      <dsp:spPr>
        <a:xfrm>
          <a:off x="4704665" y="39140"/>
          <a:ext cx="1341437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Transcribe</a:t>
          </a:r>
        </a:p>
      </dsp:txBody>
      <dsp:txXfrm>
        <a:off x="4704665" y="39140"/>
        <a:ext cx="1341437" cy="1341437"/>
      </dsp:txXfrm>
    </dsp:sp>
    <dsp:sp modelId="{51486457-3FE7-4BB1-B35F-ECF6977646BF}">
      <dsp:nvSpPr>
        <dsp:cNvPr id="0" name=""/>
        <dsp:cNvSpPr/>
      </dsp:nvSpPr>
      <dsp:spPr>
        <a:xfrm>
          <a:off x="1549560" y="385"/>
          <a:ext cx="5028878" cy="5028878"/>
        </a:xfrm>
        <a:prstGeom prst="circularArrow">
          <a:avLst>
            <a:gd name="adj1" fmla="val 5202"/>
            <a:gd name="adj2" fmla="val 336015"/>
            <a:gd name="adj3" fmla="val 21292825"/>
            <a:gd name="adj4" fmla="val 19766604"/>
            <a:gd name="adj5" fmla="val 6068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B48C09-590E-42A6-89A7-FCE0D7D2F3C5}">
      <dsp:nvSpPr>
        <dsp:cNvPr id="0" name=""/>
        <dsp:cNvSpPr/>
      </dsp:nvSpPr>
      <dsp:spPr>
        <a:xfrm>
          <a:off x="5515145" y="2533541"/>
          <a:ext cx="1341437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Proof</a:t>
          </a:r>
        </a:p>
      </dsp:txBody>
      <dsp:txXfrm>
        <a:off x="5515145" y="2533541"/>
        <a:ext cx="1341437" cy="1341437"/>
      </dsp:txXfrm>
    </dsp:sp>
    <dsp:sp modelId="{14C3896E-3A6E-4CF2-8551-8DE8EDE6F7F1}">
      <dsp:nvSpPr>
        <dsp:cNvPr id="0" name=""/>
        <dsp:cNvSpPr/>
      </dsp:nvSpPr>
      <dsp:spPr>
        <a:xfrm>
          <a:off x="1549560" y="385"/>
          <a:ext cx="5028878" cy="5028878"/>
        </a:xfrm>
        <a:prstGeom prst="circularArrow">
          <a:avLst>
            <a:gd name="adj1" fmla="val 5202"/>
            <a:gd name="adj2" fmla="val 336015"/>
            <a:gd name="adj3" fmla="val 4014266"/>
            <a:gd name="adj4" fmla="val 2253829"/>
            <a:gd name="adj5" fmla="val 6068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11651B-F387-4AF3-97A2-20FB9E68B00B}">
      <dsp:nvSpPr>
        <dsp:cNvPr id="0" name=""/>
        <dsp:cNvSpPr/>
      </dsp:nvSpPr>
      <dsp:spPr>
        <a:xfrm>
          <a:off x="3393281" y="4075166"/>
          <a:ext cx="1341437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Edit</a:t>
          </a:r>
        </a:p>
      </dsp:txBody>
      <dsp:txXfrm>
        <a:off x="3393281" y="4075166"/>
        <a:ext cx="1341437" cy="1341437"/>
      </dsp:txXfrm>
    </dsp:sp>
    <dsp:sp modelId="{C15D60A4-DEA3-4E99-8D82-A63461ED5372}">
      <dsp:nvSpPr>
        <dsp:cNvPr id="0" name=""/>
        <dsp:cNvSpPr/>
      </dsp:nvSpPr>
      <dsp:spPr>
        <a:xfrm>
          <a:off x="1549560" y="385"/>
          <a:ext cx="5028878" cy="5028878"/>
        </a:xfrm>
        <a:prstGeom prst="circularArrow">
          <a:avLst>
            <a:gd name="adj1" fmla="val 5202"/>
            <a:gd name="adj2" fmla="val 336015"/>
            <a:gd name="adj3" fmla="val 8210155"/>
            <a:gd name="adj4" fmla="val 6449719"/>
            <a:gd name="adj5" fmla="val 6068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E570F2-AE42-4A52-A31A-9BF094A5D0E4}">
      <dsp:nvSpPr>
        <dsp:cNvPr id="0" name=""/>
        <dsp:cNvSpPr/>
      </dsp:nvSpPr>
      <dsp:spPr>
        <a:xfrm>
          <a:off x="1271416" y="2533541"/>
          <a:ext cx="1341437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Publish Alternate format</a:t>
          </a:r>
        </a:p>
      </dsp:txBody>
      <dsp:txXfrm>
        <a:off x="1271416" y="2533541"/>
        <a:ext cx="1341437" cy="1341437"/>
      </dsp:txXfrm>
    </dsp:sp>
    <dsp:sp modelId="{5A638E01-E0A9-466B-9B07-DE46571A8890}">
      <dsp:nvSpPr>
        <dsp:cNvPr id="0" name=""/>
        <dsp:cNvSpPr/>
      </dsp:nvSpPr>
      <dsp:spPr>
        <a:xfrm>
          <a:off x="1549560" y="385"/>
          <a:ext cx="5028878" cy="5028878"/>
        </a:xfrm>
        <a:prstGeom prst="circularArrow">
          <a:avLst>
            <a:gd name="adj1" fmla="val 5202"/>
            <a:gd name="adj2" fmla="val 336015"/>
            <a:gd name="adj3" fmla="val 12297380"/>
            <a:gd name="adj4" fmla="val 10771160"/>
            <a:gd name="adj5" fmla="val 6068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EE0290-95FA-4772-807A-58F9186124A2}">
      <dsp:nvSpPr>
        <dsp:cNvPr id="0" name=""/>
        <dsp:cNvSpPr/>
      </dsp:nvSpPr>
      <dsp:spPr>
        <a:xfrm>
          <a:off x="2081896" y="39140"/>
          <a:ext cx="1341437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Input</a:t>
          </a:r>
        </a:p>
      </dsp:txBody>
      <dsp:txXfrm>
        <a:off x="2081896" y="39140"/>
        <a:ext cx="1341437" cy="1341437"/>
      </dsp:txXfrm>
    </dsp:sp>
    <dsp:sp modelId="{B6B36922-3BC1-463A-859F-D1645910A8A8}">
      <dsp:nvSpPr>
        <dsp:cNvPr id="0" name=""/>
        <dsp:cNvSpPr/>
      </dsp:nvSpPr>
      <dsp:spPr>
        <a:xfrm>
          <a:off x="1549560" y="385"/>
          <a:ext cx="5028878" cy="5028878"/>
        </a:xfrm>
        <a:prstGeom prst="circularArrow">
          <a:avLst>
            <a:gd name="adj1" fmla="val 5202"/>
            <a:gd name="adj2" fmla="val 336015"/>
            <a:gd name="adj3" fmla="val 16865256"/>
            <a:gd name="adj4" fmla="val 15198729"/>
            <a:gd name="adj5" fmla="val 6068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EA23B4-92B1-4FF3-8ADA-8A384E789501}">
      <dsp:nvSpPr>
        <dsp:cNvPr id="0" name=""/>
        <dsp:cNvSpPr/>
      </dsp:nvSpPr>
      <dsp:spPr>
        <a:xfrm>
          <a:off x="312386" y="2486"/>
          <a:ext cx="2193309" cy="163725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hlinkClick xmlns:r="http://schemas.openxmlformats.org/officeDocument/2006/relationships" r:id="rId1"/>
            </a:rPr>
            <a:t>PDF Techniques for </a:t>
          </a:r>
          <a:r>
            <a:rPr lang="en-US" sz="2000" kern="1200" dirty="0" err="1">
              <a:hlinkClick xmlns:r="http://schemas.openxmlformats.org/officeDocument/2006/relationships" r:id="rId1"/>
            </a:rPr>
            <a:t>WCAG</a:t>
          </a:r>
          <a:r>
            <a:rPr lang="en-US" sz="2000" kern="1200" dirty="0">
              <a:hlinkClick xmlns:r="http://schemas.openxmlformats.org/officeDocument/2006/relationships" r:id="rId1"/>
            </a:rPr>
            <a:t> 2.0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hlinkClick xmlns:r="http://schemas.openxmlformats.org/officeDocument/2006/relationships" r:id="rId2"/>
            </a:rPr>
            <a:t>Failures for </a:t>
          </a:r>
          <a:r>
            <a:rPr lang="en-US" sz="2000" kern="1200" dirty="0" err="1">
              <a:hlinkClick xmlns:r="http://schemas.openxmlformats.org/officeDocument/2006/relationships" r:id="rId2"/>
            </a:rPr>
            <a:t>WCAG</a:t>
          </a:r>
          <a:r>
            <a:rPr lang="en-US" sz="2000" kern="1200" dirty="0">
              <a:hlinkClick xmlns:r="http://schemas.openxmlformats.org/officeDocument/2006/relationships" r:id="rId2"/>
            </a:rPr>
            <a:t> 2.0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>
        <a:off x="350749" y="40849"/>
        <a:ext cx="2116583" cy="1598895"/>
      </dsp:txXfrm>
    </dsp:sp>
    <dsp:sp modelId="{DCB50030-CF91-4443-916E-3C9CC01EBB9D}">
      <dsp:nvSpPr>
        <dsp:cNvPr id="0" name=""/>
        <dsp:cNvSpPr/>
      </dsp:nvSpPr>
      <dsp:spPr>
        <a:xfrm>
          <a:off x="312386" y="1639745"/>
          <a:ext cx="2193309" cy="704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31750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WCAG</a:t>
          </a:r>
          <a:endParaRPr lang="en-US" sz="2500" kern="1200" dirty="0"/>
        </a:p>
      </dsp:txBody>
      <dsp:txXfrm>
        <a:off x="312386" y="1639745"/>
        <a:ext cx="1544583" cy="704021"/>
      </dsp:txXfrm>
    </dsp:sp>
    <dsp:sp modelId="{4DF7AE62-058E-4216-8C4C-5936A9855A51}">
      <dsp:nvSpPr>
        <dsp:cNvPr id="0" name=""/>
        <dsp:cNvSpPr/>
      </dsp:nvSpPr>
      <dsp:spPr>
        <a:xfrm>
          <a:off x="1919015" y="1751572"/>
          <a:ext cx="767658" cy="76765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6DCF82-0232-425F-B22A-45CD9C6EA76B}">
      <dsp:nvSpPr>
        <dsp:cNvPr id="0" name=""/>
        <dsp:cNvSpPr/>
      </dsp:nvSpPr>
      <dsp:spPr>
        <a:xfrm>
          <a:off x="2876856" y="2486"/>
          <a:ext cx="2193309" cy="163725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hlinkClick xmlns:r="http://schemas.openxmlformats.org/officeDocument/2006/relationships" r:id="rId4"/>
            </a:rPr>
            <a:t>Making Files Accessible</a:t>
          </a:r>
          <a:endParaRPr lang="en-US" sz="2000" kern="1200" dirty="0"/>
        </a:p>
      </dsp:txBody>
      <dsp:txXfrm>
        <a:off x="2915219" y="40849"/>
        <a:ext cx="2116583" cy="1598895"/>
      </dsp:txXfrm>
    </dsp:sp>
    <dsp:sp modelId="{478C1E41-EB99-4B01-B311-FF3960F86CFD}">
      <dsp:nvSpPr>
        <dsp:cNvPr id="0" name=""/>
        <dsp:cNvSpPr/>
      </dsp:nvSpPr>
      <dsp:spPr>
        <a:xfrm>
          <a:off x="2876856" y="1639745"/>
          <a:ext cx="2193309" cy="704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31750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HHS</a:t>
          </a:r>
        </a:p>
      </dsp:txBody>
      <dsp:txXfrm>
        <a:off x="2876856" y="1639745"/>
        <a:ext cx="1544583" cy="704021"/>
      </dsp:txXfrm>
    </dsp:sp>
    <dsp:sp modelId="{CF43653D-9EBD-4AC3-913C-57D8CAACDA26}">
      <dsp:nvSpPr>
        <dsp:cNvPr id="0" name=""/>
        <dsp:cNvSpPr/>
      </dsp:nvSpPr>
      <dsp:spPr>
        <a:xfrm>
          <a:off x="4483485" y="1751572"/>
          <a:ext cx="767658" cy="76765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F887FB-A3C3-401C-9F3A-8E59E5384884}">
      <dsp:nvSpPr>
        <dsp:cNvPr id="0" name=""/>
        <dsp:cNvSpPr/>
      </dsp:nvSpPr>
      <dsp:spPr>
        <a:xfrm>
          <a:off x="5441326" y="2486"/>
          <a:ext cx="2193309" cy="163725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hlinkClick xmlns:r="http://schemas.openxmlformats.org/officeDocument/2006/relationships" r:id="rId6"/>
            </a:rPr>
            <a:t>PDF Association,  Competence Centre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hlinkClick xmlns:r="http://schemas.openxmlformats.org/officeDocument/2006/relationships" r:id="rId7"/>
            </a:rPr>
            <a:t>PDF/UA</a:t>
          </a:r>
          <a:endParaRPr lang="en-US" sz="2000" kern="1200" dirty="0"/>
        </a:p>
      </dsp:txBody>
      <dsp:txXfrm>
        <a:off x="5479689" y="40849"/>
        <a:ext cx="2116583" cy="1598895"/>
      </dsp:txXfrm>
    </dsp:sp>
    <dsp:sp modelId="{353B0BBF-1CB6-44C4-8C21-E6D3B05DEEF6}">
      <dsp:nvSpPr>
        <dsp:cNvPr id="0" name=""/>
        <dsp:cNvSpPr/>
      </dsp:nvSpPr>
      <dsp:spPr>
        <a:xfrm>
          <a:off x="5441326" y="1639745"/>
          <a:ext cx="2193309" cy="704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31750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PDF/UA</a:t>
          </a:r>
        </a:p>
      </dsp:txBody>
      <dsp:txXfrm>
        <a:off x="5441326" y="1639745"/>
        <a:ext cx="1544583" cy="704021"/>
      </dsp:txXfrm>
    </dsp:sp>
    <dsp:sp modelId="{4F4ECECA-ADD0-477D-AE28-52845CA6F8BA}">
      <dsp:nvSpPr>
        <dsp:cNvPr id="0" name=""/>
        <dsp:cNvSpPr/>
      </dsp:nvSpPr>
      <dsp:spPr>
        <a:xfrm>
          <a:off x="7047955" y="1751572"/>
          <a:ext cx="767658" cy="767658"/>
        </a:xfrm>
        <a:prstGeom prst="ellipse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08CF9D-6271-470E-941A-EE8E510CBFB6}">
      <dsp:nvSpPr>
        <dsp:cNvPr id="0" name=""/>
        <dsp:cNvSpPr/>
      </dsp:nvSpPr>
      <dsp:spPr>
        <a:xfrm>
          <a:off x="1594621" y="2899436"/>
          <a:ext cx="2193309" cy="163725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hlinkClick xmlns:r="http://schemas.openxmlformats.org/officeDocument/2006/relationships" r:id="rId9"/>
            </a:rPr>
            <a:t>Web Accessibility In Mind</a:t>
          </a:r>
          <a:endParaRPr lang="en-US" sz="2000" kern="1200" dirty="0"/>
        </a:p>
      </dsp:txBody>
      <dsp:txXfrm>
        <a:off x="1632984" y="2937799"/>
        <a:ext cx="2116583" cy="1598895"/>
      </dsp:txXfrm>
    </dsp:sp>
    <dsp:sp modelId="{F22EEF0F-F56F-4A3D-A15A-A86FC667EDE3}">
      <dsp:nvSpPr>
        <dsp:cNvPr id="0" name=""/>
        <dsp:cNvSpPr/>
      </dsp:nvSpPr>
      <dsp:spPr>
        <a:xfrm>
          <a:off x="1594621" y="4536694"/>
          <a:ext cx="2193309" cy="704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31750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WebAim</a:t>
          </a:r>
          <a:endParaRPr lang="en-US" sz="2500" kern="1200" dirty="0"/>
        </a:p>
      </dsp:txBody>
      <dsp:txXfrm>
        <a:off x="1594621" y="4536694"/>
        <a:ext cx="1544583" cy="704021"/>
      </dsp:txXfrm>
    </dsp:sp>
    <dsp:sp modelId="{340EC298-D5F6-427B-8932-CA239B5D205C}">
      <dsp:nvSpPr>
        <dsp:cNvPr id="0" name=""/>
        <dsp:cNvSpPr/>
      </dsp:nvSpPr>
      <dsp:spPr>
        <a:xfrm>
          <a:off x="3201250" y="4648522"/>
          <a:ext cx="767658" cy="767658"/>
        </a:xfrm>
        <a:prstGeom prst="ellipse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6A6DC9-0B22-4D80-8934-0046F28F9916}">
      <dsp:nvSpPr>
        <dsp:cNvPr id="0" name=""/>
        <dsp:cNvSpPr/>
      </dsp:nvSpPr>
      <dsp:spPr>
        <a:xfrm>
          <a:off x="4159091" y="2899436"/>
          <a:ext cx="2193309" cy="163725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hlinkClick xmlns:r="http://schemas.openxmlformats.org/officeDocument/2006/relationships" r:id="rId11"/>
            </a:rPr>
            <a:t>Compliant PDF’s</a:t>
          </a:r>
          <a:endParaRPr lang="en-US" sz="2000" kern="1200" dirty="0"/>
        </a:p>
      </dsp:txBody>
      <dsp:txXfrm>
        <a:off x="4197454" y="2937799"/>
        <a:ext cx="2116583" cy="1598895"/>
      </dsp:txXfrm>
    </dsp:sp>
    <dsp:sp modelId="{B3D37766-787B-4B42-8742-606A35FBBB0C}">
      <dsp:nvSpPr>
        <dsp:cNvPr id="0" name=""/>
        <dsp:cNvSpPr/>
      </dsp:nvSpPr>
      <dsp:spPr>
        <a:xfrm>
          <a:off x="4159091" y="4536694"/>
          <a:ext cx="2193309" cy="704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31750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Section 508</a:t>
          </a:r>
        </a:p>
      </dsp:txBody>
      <dsp:txXfrm>
        <a:off x="4159091" y="4536694"/>
        <a:ext cx="1544583" cy="704021"/>
      </dsp:txXfrm>
    </dsp:sp>
    <dsp:sp modelId="{49CB7A5D-030C-4E10-A119-10B908289FB6}">
      <dsp:nvSpPr>
        <dsp:cNvPr id="0" name=""/>
        <dsp:cNvSpPr/>
      </dsp:nvSpPr>
      <dsp:spPr>
        <a:xfrm>
          <a:off x="5765720" y="4648522"/>
          <a:ext cx="767658" cy="767658"/>
        </a:xfrm>
        <a:prstGeom prst="ellipse">
          <a:avLst/>
        </a:prstGeom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EA23B4-92B1-4FF3-8ADA-8A384E789501}">
      <dsp:nvSpPr>
        <dsp:cNvPr id="0" name=""/>
        <dsp:cNvSpPr/>
      </dsp:nvSpPr>
      <dsp:spPr>
        <a:xfrm>
          <a:off x="312386" y="2486"/>
          <a:ext cx="2193309" cy="163725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hlinkClick xmlns:r="http://schemas.openxmlformats.org/officeDocument/2006/relationships" r:id="rId1"/>
            </a:rPr>
            <a:t>https://www.w3.org/TR/WCAG-TECHS/pdf.html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hlinkClick xmlns:r="http://schemas.openxmlformats.org/officeDocument/2006/relationships" r:id="rId2"/>
            </a:rPr>
            <a:t>https://www.w3.org/TR/WCAG20-TECHS/failures.html</a:t>
          </a:r>
          <a:endParaRPr lang="en-US" sz="1600" kern="1200" dirty="0"/>
        </a:p>
      </dsp:txBody>
      <dsp:txXfrm>
        <a:off x="350749" y="40849"/>
        <a:ext cx="2116583" cy="1598895"/>
      </dsp:txXfrm>
    </dsp:sp>
    <dsp:sp modelId="{DCB50030-CF91-4443-916E-3C9CC01EBB9D}">
      <dsp:nvSpPr>
        <dsp:cNvPr id="0" name=""/>
        <dsp:cNvSpPr/>
      </dsp:nvSpPr>
      <dsp:spPr>
        <a:xfrm>
          <a:off x="312386" y="1639745"/>
          <a:ext cx="2193309" cy="704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31750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WCAG</a:t>
          </a:r>
          <a:endParaRPr lang="en-US" sz="2500" kern="1200" dirty="0"/>
        </a:p>
      </dsp:txBody>
      <dsp:txXfrm>
        <a:off x="312386" y="1639745"/>
        <a:ext cx="1544583" cy="704021"/>
      </dsp:txXfrm>
    </dsp:sp>
    <dsp:sp modelId="{4DF7AE62-058E-4216-8C4C-5936A9855A51}">
      <dsp:nvSpPr>
        <dsp:cNvPr id="0" name=""/>
        <dsp:cNvSpPr/>
      </dsp:nvSpPr>
      <dsp:spPr>
        <a:xfrm>
          <a:off x="1919015" y="1751572"/>
          <a:ext cx="767658" cy="76765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6DCF82-0232-425F-B22A-45CD9C6EA76B}">
      <dsp:nvSpPr>
        <dsp:cNvPr id="0" name=""/>
        <dsp:cNvSpPr/>
      </dsp:nvSpPr>
      <dsp:spPr>
        <a:xfrm>
          <a:off x="2876856" y="2486"/>
          <a:ext cx="2193309" cy="163725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hlinkClick xmlns:r="http://schemas.openxmlformats.org/officeDocument/2006/relationships" r:id="rId4"/>
            </a:rPr>
            <a:t>https://www.hhs.gov/web/section-508/making-files-accessible/index.html</a:t>
          </a:r>
          <a:endParaRPr lang="en-US" sz="1600" kern="1200" dirty="0"/>
        </a:p>
      </dsp:txBody>
      <dsp:txXfrm>
        <a:off x="2915219" y="40849"/>
        <a:ext cx="2116583" cy="1598895"/>
      </dsp:txXfrm>
    </dsp:sp>
    <dsp:sp modelId="{478C1E41-EB99-4B01-B311-FF3960F86CFD}">
      <dsp:nvSpPr>
        <dsp:cNvPr id="0" name=""/>
        <dsp:cNvSpPr/>
      </dsp:nvSpPr>
      <dsp:spPr>
        <a:xfrm>
          <a:off x="2876856" y="1639745"/>
          <a:ext cx="2193309" cy="704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31750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HHS</a:t>
          </a:r>
        </a:p>
      </dsp:txBody>
      <dsp:txXfrm>
        <a:off x="2876856" y="1639745"/>
        <a:ext cx="1544583" cy="704021"/>
      </dsp:txXfrm>
    </dsp:sp>
    <dsp:sp modelId="{CF43653D-9EBD-4AC3-913C-57D8CAACDA26}">
      <dsp:nvSpPr>
        <dsp:cNvPr id="0" name=""/>
        <dsp:cNvSpPr/>
      </dsp:nvSpPr>
      <dsp:spPr>
        <a:xfrm>
          <a:off x="4483485" y="1751572"/>
          <a:ext cx="767658" cy="76765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F887FB-A3C3-401C-9F3A-8E59E5384884}">
      <dsp:nvSpPr>
        <dsp:cNvPr id="0" name=""/>
        <dsp:cNvSpPr/>
      </dsp:nvSpPr>
      <dsp:spPr>
        <a:xfrm>
          <a:off x="5441326" y="2486"/>
          <a:ext cx="2193309" cy="163725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hlinkClick xmlns:r="http://schemas.openxmlformats.org/officeDocument/2006/relationships" r:id="rId6"/>
            </a:rPr>
            <a:t>https://www.pdfa.org/working-group/pdfua-competence-center/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hlinkClick xmlns:r="http://schemas.openxmlformats.org/officeDocument/2006/relationships" r:id="rId7"/>
            </a:rPr>
            <a:t>https://www.pdfa.org/category/pdfua</a:t>
          </a:r>
          <a:endParaRPr lang="en-US" sz="1600" kern="1200" dirty="0"/>
        </a:p>
      </dsp:txBody>
      <dsp:txXfrm>
        <a:off x="5479689" y="40849"/>
        <a:ext cx="2116583" cy="1598895"/>
      </dsp:txXfrm>
    </dsp:sp>
    <dsp:sp modelId="{353B0BBF-1CB6-44C4-8C21-E6D3B05DEEF6}">
      <dsp:nvSpPr>
        <dsp:cNvPr id="0" name=""/>
        <dsp:cNvSpPr/>
      </dsp:nvSpPr>
      <dsp:spPr>
        <a:xfrm>
          <a:off x="5441326" y="1639745"/>
          <a:ext cx="2193309" cy="704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31750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PDF/UA</a:t>
          </a:r>
        </a:p>
      </dsp:txBody>
      <dsp:txXfrm>
        <a:off x="5441326" y="1639745"/>
        <a:ext cx="1544583" cy="704021"/>
      </dsp:txXfrm>
    </dsp:sp>
    <dsp:sp modelId="{4F4ECECA-ADD0-477D-AE28-52845CA6F8BA}">
      <dsp:nvSpPr>
        <dsp:cNvPr id="0" name=""/>
        <dsp:cNvSpPr/>
      </dsp:nvSpPr>
      <dsp:spPr>
        <a:xfrm>
          <a:off x="7047955" y="1751572"/>
          <a:ext cx="767658" cy="767658"/>
        </a:xfrm>
        <a:prstGeom prst="ellipse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08CF9D-6271-470E-941A-EE8E510CBFB6}">
      <dsp:nvSpPr>
        <dsp:cNvPr id="0" name=""/>
        <dsp:cNvSpPr/>
      </dsp:nvSpPr>
      <dsp:spPr>
        <a:xfrm>
          <a:off x="1594621" y="2899436"/>
          <a:ext cx="2193309" cy="163725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hlinkClick xmlns:r="http://schemas.openxmlformats.org/officeDocument/2006/relationships" r:id="rId9"/>
            </a:rPr>
            <a:t>http://webaim.org/resources/contrastchecker/</a:t>
          </a:r>
          <a:endParaRPr lang="en-US" sz="1600" kern="1200" dirty="0"/>
        </a:p>
      </dsp:txBody>
      <dsp:txXfrm>
        <a:off x="1632984" y="2937799"/>
        <a:ext cx="2116583" cy="1598895"/>
      </dsp:txXfrm>
    </dsp:sp>
    <dsp:sp modelId="{F22EEF0F-F56F-4A3D-A15A-A86FC667EDE3}">
      <dsp:nvSpPr>
        <dsp:cNvPr id="0" name=""/>
        <dsp:cNvSpPr/>
      </dsp:nvSpPr>
      <dsp:spPr>
        <a:xfrm>
          <a:off x="1594621" y="4536694"/>
          <a:ext cx="2193309" cy="704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31750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WebAim</a:t>
          </a:r>
          <a:endParaRPr lang="en-US" sz="2500" kern="1200" dirty="0"/>
        </a:p>
      </dsp:txBody>
      <dsp:txXfrm>
        <a:off x="1594621" y="4536694"/>
        <a:ext cx="1544583" cy="704021"/>
      </dsp:txXfrm>
    </dsp:sp>
    <dsp:sp modelId="{340EC298-D5F6-427B-8932-CA239B5D205C}">
      <dsp:nvSpPr>
        <dsp:cNvPr id="0" name=""/>
        <dsp:cNvSpPr/>
      </dsp:nvSpPr>
      <dsp:spPr>
        <a:xfrm>
          <a:off x="3201250" y="4648522"/>
          <a:ext cx="767658" cy="767658"/>
        </a:xfrm>
        <a:prstGeom prst="ellipse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6A6DC9-0B22-4D80-8934-0046F28F9916}">
      <dsp:nvSpPr>
        <dsp:cNvPr id="0" name=""/>
        <dsp:cNvSpPr/>
      </dsp:nvSpPr>
      <dsp:spPr>
        <a:xfrm>
          <a:off x="4159091" y="2899436"/>
          <a:ext cx="2193309" cy="163725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hlinkClick xmlns:r="http://schemas.openxmlformats.org/officeDocument/2006/relationships" r:id="rId11"/>
            </a:rPr>
            <a:t>http://www.the508compliantpdf.com/</a:t>
          </a:r>
          <a:endParaRPr lang="en-US" sz="1600" kern="1200" dirty="0"/>
        </a:p>
      </dsp:txBody>
      <dsp:txXfrm>
        <a:off x="4197454" y="2937799"/>
        <a:ext cx="2116583" cy="1598895"/>
      </dsp:txXfrm>
    </dsp:sp>
    <dsp:sp modelId="{B3D37766-787B-4B42-8742-606A35FBBB0C}">
      <dsp:nvSpPr>
        <dsp:cNvPr id="0" name=""/>
        <dsp:cNvSpPr/>
      </dsp:nvSpPr>
      <dsp:spPr>
        <a:xfrm>
          <a:off x="4159091" y="4536694"/>
          <a:ext cx="2193309" cy="704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31750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Section 508</a:t>
          </a:r>
        </a:p>
      </dsp:txBody>
      <dsp:txXfrm>
        <a:off x="4159091" y="4536694"/>
        <a:ext cx="1544583" cy="704021"/>
      </dsp:txXfrm>
    </dsp:sp>
    <dsp:sp modelId="{49CB7A5D-030C-4E10-A119-10B908289FB6}">
      <dsp:nvSpPr>
        <dsp:cNvPr id="0" name=""/>
        <dsp:cNvSpPr/>
      </dsp:nvSpPr>
      <dsp:spPr>
        <a:xfrm>
          <a:off x="5765720" y="4648522"/>
          <a:ext cx="767658" cy="767658"/>
        </a:xfrm>
        <a:prstGeom prst="ellipse">
          <a:avLst/>
        </a:prstGeom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55A0D-43D6-4F9A-A296-632C7F0ED981}" type="datetimeFigureOut">
              <a:rPr lang="en-CA" smtClean="0"/>
              <a:t>2018-12-14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10E6D-C356-4939-B83F-C1531643C0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2194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1_Title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25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82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DD92-86E3-4A1B-8C39-893C47FE22E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565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DD92-86E3-4A1B-8C39-893C47FE22E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700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DD92-86E3-4A1B-8C39-893C47FE22E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361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F1DD92-86E3-4A1B-8C39-893C47FE22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DAS Workshop 2015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Copyright 2015 Crawford Technologies Inc.</a:t>
            </a:r>
          </a:p>
        </p:txBody>
      </p:sp>
    </p:spTree>
    <p:extLst>
      <p:ext uri="{BB962C8B-B14F-4D97-AF65-F5344CB8AC3E}">
        <p14:creationId xmlns:p14="http://schemas.microsoft.com/office/powerpoint/2010/main" val="3154518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38DEA-B533-4A50-A700-3DD6B829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500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38DEA-B533-4A50-A700-3DD6B829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857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Jen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DD92-86E3-4A1B-8C39-893C47FE22EC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595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500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031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Dennis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DD92-86E3-4A1B-8C39-893C47FE22E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0626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0767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DD92-86E3-4A1B-8C39-893C47FE22EC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4790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Proliferation of Mobile Devices and low cost refreshable braille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23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Items seen in braille that are not available in the screen reader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5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Screen reader configuration (verbosity) e.g. table summary (Users don't always maintain the recommended settings)</a:t>
            </a:r>
          </a:p>
          <a:p>
            <a:r>
              <a:rPr lang="en-US" dirty="0"/>
              <a:t>What it is, products (Jaws, </a:t>
            </a:r>
            <a:r>
              <a:rPr lang="en-US" dirty="0" err="1"/>
              <a:t>NVDA</a:t>
            </a:r>
            <a:r>
              <a:rPr lang="en-US" dirty="0"/>
              <a:t>, </a:t>
            </a:r>
            <a:r>
              <a:rPr lang="en-US" dirty="0" err="1"/>
              <a:t>VoiceOver</a:t>
            </a:r>
            <a:r>
              <a:rPr lang="en-US" dirty="0"/>
              <a:t>, Window Eyes)</a:t>
            </a:r>
          </a:p>
          <a:p>
            <a:r>
              <a:rPr lang="en-US" dirty="0"/>
              <a:t>What not to use (Adobe Read Aloud)</a:t>
            </a:r>
          </a:p>
          <a:p>
            <a:r>
              <a:rPr lang="en-US" dirty="0"/>
              <a:t>Do you or do you not force the user experience and why or why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135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9104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123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028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655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782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Dennis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DD92-86E3-4A1B-8C39-893C47FE22E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6629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38DEA-B533-4A50-A700-3DD6B829172A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218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Typically Alternate formats only represent 3-4% of all documents in an accommodation setting</a:t>
            </a:r>
          </a:p>
          <a:p>
            <a:r>
              <a:rPr lang="en-CA" dirty="0"/>
              <a:t>More realistic numbers are 15-20%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F1DD92-86E3-4A1B-8C39-893C47FE22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372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Meeting compliance by offering digital accessible docs.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[Image] Compliance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10E6D-C356-4939-B83F-C1531643C029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594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Offering alternate formats as an accommodation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Need to offer alternate formats not as a preference but as a </a:t>
            </a:r>
            <a:r>
              <a:rPr lang="en-US" dirty="0">
                <a:solidFill>
                  <a:srgbClr val="FF0000"/>
                </a:solidFill>
              </a:rPr>
              <a:t>requisite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[Image] Accommodation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10E6D-C356-4939-B83F-C1531643C029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1267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="0" dirty="0">
                <a:latin typeface="Calibri" panose="020F0502020204030204" pitchFamily="34" charset="0"/>
              </a:rPr>
              <a:t>Transform based – Automated – </a:t>
            </a:r>
            <a:r>
              <a:rPr lang="en-CA" b="0" dirty="0" err="1">
                <a:latin typeface="Calibri" panose="020F0502020204030204" pitchFamily="34" charset="0"/>
              </a:rPr>
              <a:t>PDL</a:t>
            </a:r>
            <a:r>
              <a:rPr lang="en-CA" b="0" dirty="0">
                <a:latin typeface="Calibri" panose="020F0502020204030204" pitchFamily="34" charset="0"/>
              </a:rPr>
              <a:t> to Alternate format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10E6D-C356-4939-B83F-C1531643C029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8784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="0" dirty="0">
                <a:latin typeface="Calibri" panose="020F0502020204030204" pitchFamily="34" charset="0"/>
              </a:rPr>
              <a:t>Manual remediation – Static – Brochure ware, one-off documents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10E6D-C356-4939-B83F-C1531643C029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2617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Manual transcription – slow, costly and untimely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10E6D-C356-4939-B83F-C1531643C029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2792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30" y="-152400"/>
            <a:ext cx="12344399" cy="734719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6054089" y="1143000"/>
            <a:ext cx="5181600" cy="51054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ü"/>
              <a:defRPr sz="2000">
                <a:solidFill>
                  <a:srgbClr val="000000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6031229" y="350837"/>
            <a:ext cx="5029200" cy="7159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4155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columns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6725" y="1828800"/>
            <a:ext cx="428307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02AF7C5-34A6-43C0-8E15-E9E0324CF7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0" y="1828800"/>
            <a:ext cx="428307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050B4C9-B394-4143-AFAA-87331A7624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14812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6725" y="1828800"/>
            <a:ext cx="8534650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0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4A39F77-DAC7-4D20-94F7-6385805499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403673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columns tex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285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6C83AED-16CA-4B9A-BBFA-22D94D4EA5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2" y="1905000"/>
            <a:ext cx="4283075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90CD8F1-5898-4903-9ABF-CA42AAD494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7513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6C83AED-16CA-4B9A-BBFA-22D94D4EA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7513" y="1905000"/>
            <a:ext cx="4283075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24791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3BE24C1-0576-4A34-970B-8D53F28DA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1371600"/>
            <a:ext cx="4343401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2598065-8A6D-41BE-8FE6-CA9B6DD881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327265" cy="62179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DBF420-F271-43E8-9E62-693B143808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0999" y="2819400"/>
            <a:ext cx="6705601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0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673CBF9-76AB-4C13-A267-EFAADC00E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0999" y="2286000"/>
            <a:ext cx="6080126" cy="283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922328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upper righ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0EF12B1-CD0E-4936-BD88-130B1BF103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1981200"/>
            <a:ext cx="449580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49" y="457200"/>
            <a:ext cx="38100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9864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ntr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9C058AF-F3AA-4AD1-8B88-BAF8131D66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6496" y="2590800"/>
            <a:ext cx="2245221" cy="2386264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1AD1A237-1896-492B-AF92-7DB7983EAA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7255" y="2590800"/>
            <a:ext cx="2249424" cy="2386584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68DF9236-3150-4FD2-A13B-91425BC173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82217" y="2590800"/>
            <a:ext cx="2249424" cy="2386584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6497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Intro slide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5181600"/>
            <a:ext cx="26670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4A39F77-DAC7-4D20-94F7-6385805499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9125" y="14478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8952" y="5181600"/>
            <a:ext cx="2670048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43800" y="5181600"/>
            <a:ext cx="2670048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7163375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09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300680-C323-4AAE-8FC1-AE464E34F4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840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4C7CE4C-EA2D-467B-B87F-6AC6E479A43C}"/>
              </a:ext>
            </a:extLst>
          </p:cNvPr>
          <p:cNvSpPr txBox="1"/>
          <p:nvPr userDrawn="1"/>
        </p:nvSpPr>
        <p:spPr>
          <a:xfrm>
            <a:off x="8686800" y="378894"/>
            <a:ext cx="3041875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14400"/>
            <a:fld id="{27692F5A-FC14-4E83-B4CC-18F6C2D780A4}" type="slidenum">
              <a:rPr lang="en-US" sz="8800" spc="30" smtClean="0">
                <a:solidFill>
                  <a:schemeClr val="bg1">
                    <a:lumMod val="95000"/>
                  </a:schemeClr>
                </a:solidFill>
                <a:latin typeface="Nexa Bold" panose="02000000000000000000" pitchFamily="50" charset="0"/>
              </a:rPr>
              <a:pPr algn="r" defTabSz="914400"/>
              <a:t>‹#›</a:t>
            </a:fld>
            <a:endParaRPr lang="en-US" sz="8800" spc="30" dirty="0">
              <a:solidFill>
                <a:schemeClr val="bg1">
                  <a:lumMod val="95000"/>
                </a:schemeClr>
              </a:solidFill>
              <a:latin typeface="Nexa Bold" panose="020000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F9AE7C-7301-4BDB-A6C9-C7D7CEAEFF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751736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9C058AF-F3AA-4AD1-8B88-BAF8131D66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0080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1AD1A237-1896-492B-AF92-7DB7983EAA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25181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68DF9236-3150-4FD2-A13B-91425BC173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10283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6497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New section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8984564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3 vertical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7000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04084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9916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447800"/>
            <a:ext cx="2133600" cy="2362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9824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4C7CE4C-EA2D-467B-B87F-6AC6E479A43C}"/>
              </a:ext>
            </a:extLst>
          </p:cNvPr>
          <p:cNvSpPr txBox="1"/>
          <p:nvPr userDrawn="1"/>
        </p:nvSpPr>
        <p:spPr>
          <a:xfrm>
            <a:off x="8686800" y="378894"/>
            <a:ext cx="3041875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92F5A-FC14-4E83-B4CC-18F6C2D780A4}" type="slidenum">
              <a:rPr kumimoji="0" lang="en-US" sz="8800" b="0" i="0" u="none" strike="noStrike" kern="1200" cap="none" spc="3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800" b="0" i="0" u="none" strike="noStrike" kern="1200" cap="none" spc="3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Nexa Bold" panose="02000000000000000000" pitchFamily="50" charset="0"/>
              <a:ea typeface="+mn-ea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F9AE7C-7301-4BDB-A6C9-C7D7CEAEFF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C33A0B-67F8-407F-9D44-3D0D211D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0142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6497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Bullet points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524596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_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425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upp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0EF12B1-CD0E-4936-BD88-130B1BF103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2585855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74D9A6-A780-4215-85A9-65A1ED3F1A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543800" cy="68580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494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ircle image in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72E6F9B-7A2F-4EFD-ABA8-B0DAC82664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32301" y="1765302"/>
            <a:ext cx="3327398" cy="3327396"/>
          </a:xfrm>
          <a:custGeom>
            <a:avLst/>
            <a:gdLst>
              <a:gd name="connsiteX0" fmla="*/ 1663699 w 3327398"/>
              <a:gd name="connsiteY0" fmla="*/ 0 h 3327396"/>
              <a:gd name="connsiteX1" fmla="*/ 3327398 w 3327398"/>
              <a:gd name="connsiteY1" fmla="*/ 1663698 h 3327396"/>
              <a:gd name="connsiteX2" fmla="*/ 1663699 w 3327398"/>
              <a:gd name="connsiteY2" fmla="*/ 3327396 h 3327396"/>
              <a:gd name="connsiteX3" fmla="*/ 0 w 3327398"/>
              <a:gd name="connsiteY3" fmla="*/ 1663698 h 3327396"/>
              <a:gd name="connsiteX4" fmla="*/ 1663699 w 3327398"/>
              <a:gd name="connsiteY4" fmla="*/ 0 h 332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7398" h="3327396">
                <a:moveTo>
                  <a:pt x="1663699" y="0"/>
                </a:moveTo>
                <a:cubicBezTo>
                  <a:pt x="2582535" y="0"/>
                  <a:pt x="3327398" y="744863"/>
                  <a:pt x="3327398" y="1663698"/>
                </a:cubicBezTo>
                <a:cubicBezTo>
                  <a:pt x="3327398" y="2582533"/>
                  <a:pt x="2582535" y="3327396"/>
                  <a:pt x="1663699" y="3327396"/>
                </a:cubicBezTo>
                <a:cubicBezTo>
                  <a:pt x="744863" y="3327396"/>
                  <a:pt x="0" y="2582533"/>
                  <a:pt x="0" y="1663698"/>
                </a:cubicBezTo>
                <a:cubicBezTo>
                  <a:pt x="0" y="744863"/>
                  <a:pt x="744863" y="0"/>
                  <a:pt x="166369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2492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columns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6725" y="1828800"/>
            <a:ext cx="428307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02AF7C5-34A6-43C0-8E15-E9E0324CF7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0" y="1828800"/>
            <a:ext cx="428307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050B4C9-B394-4143-AFAA-87331A7624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2374358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6725" y="1828800"/>
            <a:ext cx="8534650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4A39F77-DAC7-4D20-94F7-6385805499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63407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columns tex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595" y="73536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6C83AED-16CA-4B9A-BBFA-22D94D4EA5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2" y="1905000"/>
            <a:ext cx="4283075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90CD8F1-5898-4903-9ABF-CA42AAD494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9823" y="126876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6C83AED-16CA-4B9A-BBFA-22D94D4EA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7513" y="1905000"/>
            <a:ext cx="4283075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26033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3BE24C1-0576-4A34-970B-8D53F28DA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1371600"/>
            <a:ext cx="4343401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2598065-8A6D-41BE-8FE6-CA9B6DD881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327265" cy="62179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DBF420-F271-43E8-9E62-693B143808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0999" y="2819400"/>
            <a:ext cx="6705601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673CBF9-76AB-4C13-A267-EFAADC00E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0999" y="2286000"/>
            <a:ext cx="6080126" cy="283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6419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7000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04084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9916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990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9C058AF-F3AA-4AD1-8B88-BAF8131D66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0080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1AD1A237-1896-492B-AF92-7DB7983EAA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25181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68DF9236-3150-4FD2-A13B-91425BC173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10283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852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New section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080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1993542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09276" y="404664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36360" y="404664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82192" y="404664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FEE321D4-3149-4A60-B396-4740CF3263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5108" y="404664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5699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" y="-152400"/>
            <a:ext cx="12344399" cy="734719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6054089" y="1143000"/>
            <a:ext cx="5181600" cy="51054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ü"/>
              <a:defRPr sz="2000">
                <a:solidFill>
                  <a:srgbClr val="000000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6031229" y="350837"/>
            <a:ext cx="5029200" cy="7159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2373868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F9AE7C-7301-4BDB-A6C9-C7D7CEAEFF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168049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9C058AF-F3AA-4AD1-8B88-BAF8131D66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0080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1AD1A237-1896-492B-AF92-7DB7983EAA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25181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68DF9236-3150-4FD2-A13B-91425BC173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10283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852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New section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080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160719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3 vertical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7000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04084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9916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447800"/>
            <a:ext cx="2133600" cy="2362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5436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Bullet points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1248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516632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_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85019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upp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0EF12B1-CD0E-4936-BD88-130B1BF103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3939206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74D9A6-A780-4215-85A9-65A1ED3F1A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543800" cy="68580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448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ircle image in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72E6F9B-7A2F-4EFD-ABA8-B0DAC82664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32301" y="1765302"/>
            <a:ext cx="3327398" cy="3327396"/>
          </a:xfrm>
          <a:custGeom>
            <a:avLst/>
            <a:gdLst>
              <a:gd name="connsiteX0" fmla="*/ 1663699 w 3327398"/>
              <a:gd name="connsiteY0" fmla="*/ 0 h 3327396"/>
              <a:gd name="connsiteX1" fmla="*/ 3327398 w 3327398"/>
              <a:gd name="connsiteY1" fmla="*/ 1663698 h 3327396"/>
              <a:gd name="connsiteX2" fmla="*/ 1663699 w 3327398"/>
              <a:gd name="connsiteY2" fmla="*/ 3327396 h 3327396"/>
              <a:gd name="connsiteX3" fmla="*/ 0 w 3327398"/>
              <a:gd name="connsiteY3" fmla="*/ 1663698 h 3327396"/>
              <a:gd name="connsiteX4" fmla="*/ 1663699 w 3327398"/>
              <a:gd name="connsiteY4" fmla="*/ 0 h 332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7398" h="3327396">
                <a:moveTo>
                  <a:pt x="1663699" y="0"/>
                </a:moveTo>
                <a:cubicBezTo>
                  <a:pt x="2582535" y="0"/>
                  <a:pt x="3327398" y="744863"/>
                  <a:pt x="3327398" y="1663698"/>
                </a:cubicBezTo>
                <a:cubicBezTo>
                  <a:pt x="3327398" y="2582533"/>
                  <a:pt x="2582535" y="3327396"/>
                  <a:pt x="1663699" y="3327396"/>
                </a:cubicBezTo>
                <a:cubicBezTo>
                  <a:pt x="744863" y="3327396"/>
                  <a:pt x="0" y="2582533"/>
                  <a:pt x="0" y="1663698"/>
                </a:cubicBezTo>
                <a:cubicBezTo>
                  <a:pt x="0" y="744863"/>
                  <a:pt x="744863" y="0"/>
                  <a:pt x="166369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648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3 vertical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7000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04084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9916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447800"/>
            <a:ext cx="2133600" cy="2362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86447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columns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6725" y="1828800"/>
            <a:ext cx="428307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02AF7C5-34A6-43C0-8E15-E9E0324CF7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0" y="1828800"/>
            <a:ext cx="428307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050B4C9-B394-4143-AFAA-87331A7624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7051488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6725" y="1828800"/>
            <a:ext cx="8534650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0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4A39F77-DAC7-4D20-94F7-6385805499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38307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columns tex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285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6C83AED-16CA-4B9A-BBFA-22D94D4EA5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2" y="1905000"/>
            <a:ext cx="4283075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90CD8F1-5898-4903-9ABF-CA42AAD494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7513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6C83AED-16CA-4B9A-BBFA-22D94D4EA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7513" y="1905000"/>
            <a:ext cx="4283075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2131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3BE24C1-0576-4A34-970B-8D53F28DA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1371600"/>
            <a:ext cx="4343401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2598065-8A6D-41BE-8FE6-CA9B6DD881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327265" cy="62179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DBF420-F271-43E8-9E62-693B143808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0999" y="2819400"/>
            <a:ext cx="6705601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0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673CBF9-76AB-4C13-A267-EFAADC00E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0999" y="2286000"/>
            <a:ext cx="6080126" cy="283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14516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7000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04084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9916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715726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upper righ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0EF12B1-CD0E-4936-BD88-130B1BF103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1981200"/>
            <a:ext cx="449580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49" y="457200"/>
            <a:ext cx="38100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25876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09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300680-C323-4AAE-8FC1-AE464E34F4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9859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F9AE7C-7301-4BDB-A6C9-C7D7CEAEFF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9525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0751529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9C058AF-F3AA-4AD1-8B88-BAF8131D66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0080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1AD1A237-1896-492B-AF92-7DB7983EAA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25181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68DF9236-3150-4FD2-A13B-91425BC173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10283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6497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New section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2190767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3 vertical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7000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04084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9916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447800"/>
            <a:ext cx="2133600" cy="2362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3798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Bullet points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1248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537093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6497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Bullet points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0499566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_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65626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upp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0EF12B1-CD0E-4936-BD88-130B1BF103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9253726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74D9A6-A780-4215-85A9-65A1ED3F1A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543800" cy="68580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3678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ircle image in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72E6F9B-7A2F-4EFD-ABA8-B0DAC82664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32301" y="1765302"/>
            <a:ext cx="3327398" cy="3327396"/>
          </a:xfrm>
          <a:custGeom>
            <a:avLst/>
            <a:gdLst>
              <a:gd name="connsiteX0" fmla="*/ 1663699 w 3327398"/>
              <a:gd name="connsiteY0" fmla="*/ 0 h 3327396"/>
              <a:gd name="connsiteX1" fmla="*/ 3327398 w 3327398"/>
              <a:gd name="connsiteY1" fmla="*/ 1663698 h 3327396"/>
              <a:gd name="connsiteX2" fmla="*/ 1663699 w 3327398"/>
              <a:gd name="connsiteY2" fmla="*/ 3327396 h 3327396"/>
              <a:gd name="connsiteX3" fmla="*/ 0 w 3327398"/>
              <a:gd name="connsiteY3" fmla="*/ 1663698 h 3327396"/>
              <a:gd name="connsiteX4" fmla="*/ 1663699 w 3327398"/>
              <a:gd name="connsiteY4" fmla="*/ 0 h 332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7398" h="3327396">
                <a:moveTo>
                  <a:pt x="1663699" y="0"/>
                </a:moveTo>
                <a:cubicBezTo>
                  <a:pt x="2582535" y="0"/>
                  <a:pt x="3327398" y="744863"/>
                  <a:pt x="3327398" y="1663698"/>
                </a:cubicBezTo>
                <a:cubicBezTo>
                  <a:pt x="3327398" y="2582533"/>
                  <a:pt x="2582535" y="3327396"/>
                  <a:pt x="1663699" y="3327396"/>
                </a:cubicBezTo>
                <a:cubicBezTo>
                  <a:pt x="744863" y="3327396"/>
                  <a:pt x="0" y="2582533"/>
                  <a:pt x="0" y="1663698"/>
                </a:cubicBezTo>
                <a:cubicBezTo>
                  <a:pt x="0" y="744863"/>
                  <a:pt x="744863" y="0"/>
                  <a:pt x="166369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173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columns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6725" y="1828800"/>
            <a:ext cx="428307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02AF7C5-34A6-43C0-8E15-E9E0324CF7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0" y="1828800"/>
            <a:ext cx="428307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050B4C9-B394-4143-AFAA-87331A7624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0873708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6725" y="1828800"/>
            <a:ext cx="8534650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4A39F77-DAC7-4D20-94F7-6385805499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1196266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columns tex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595" y="73536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6C83AED-16CA-4B9A-BBFA-22D94D4EA5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2" y="1905000"/>
            <a:ext cx="4283075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90CD8F1-5898-4903-9ABF-CA42AAD494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9823" y="126876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6C83AED-16CA-4B9A-BBFA-22D94D4EA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7513" y="1905000"/>
            <a:ext cx="4283075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10319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3BE24C1-0576-4A34-970B-8D53F28DA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1371600"/>
            <a:ext cx="4343401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2598065-8A6D-41BE-8FE6-CA9B6DD881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327265" cy="62179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DBF420-F271-43E8-9E62-693B143808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0999" y="2819400"/>
            <a:ext cx="6705601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673CBF9-76AB-4C13-A267-EFAADC00E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0999" y="2286000"/>
            <a:ext cx="6080126" cy="283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3201182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7000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04084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9916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7679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_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47985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09276" y="404664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36360" y="404664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82192" y="404664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FEE321D4-3149-4A60-B396-4740CF3263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5108" y="404664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536517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1200" y="2895600"/>
            <a:ext cx="8534400" cy="2889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76" y="865632"/>
            <a:ext cx="4727448" cy="783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CE65CD-034A-4B86-A83D-223DE7C14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962" y="2057400"/>
            <a:ext cx="7466076" cy="685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7448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AFC7-270A-4247-83D7-4F2F6CE529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878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" y="-152400"/>
            <a:ext cx="12344399" cy="734719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6054089" y="1143000"/>
            <a:ext cx="5181600" cy="51054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ü"/>
              <a:defRPr sz="2000">
                <a:solidFill>
                  <a:srgbClr val="000000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6031229" y="350837"/>
            <a:ext cx="5029200" cy="7159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915040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F9AE7C-7301-4BDB-A6C9-C7D7CEAEFF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5657642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9C058AF-F3AA-4AD1-8B88-BAF8131D66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0080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1AD1A237-1896-492B-AF92-7DB7983EAA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25181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68DF9236-3150-4FD2-A13B-91425BC173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10283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852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New section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080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5184641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3 vertical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7000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04084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9916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447800"/>
            <a:ext cx="2133600" cy="2362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12340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Bullet points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1248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053325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_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48574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upp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0EF12B1-CD0E-4936-BD88-130B1BF103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5861979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upp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0EF12B1-CD0E-4936-BD88-130B1BF103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789965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74D9A6-A780-4215-85A9-65A1ED3F1A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543800" cy="68580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7386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ircle image in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72E6F9B-7A2F-4EFD-ABA8-B0DAC82664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32301" y="1765302"/>
            <a:ext cx="3327398" cy="3327396"/>
          </a:xfrm>
          <a:custGeom>
            <a:avLst/>
            <a:gdLst>
              <a:gd name="connsiteX0" fmla="*/ 1663699 w 3327398"/>
              <a:gd name="connsiteY0" fmla="*/ 0 h 3327396"/>
              <a:gd name="connsiteX1" fmla="*/ 3327398 w 3327398"/>
              <a:gd name="connsiteY1" fmla="*/ 1663698 h 3327396"/>
              <a:gd name="connsiteX2" fmla="*/ 1663699 w 3327398"/>
              <a:gd name="connsiteY2" fmla="*/ 3327396 h 3327396"/>
              <a:gd name="connsiteX3" fmla="*/ 0 w 3327398"/>
              <a:gd name="connsiteY3" fmla="*/ 1663698 h 3327396"/>
              <a:gd name="connsiteX4" fmla="*/ 1663699 w 3327398"/>
              <a:gd name="connsiteY4" fmla="*/ 0 h 332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7398" h="3327396">
                <a:moveTo>
                  <a:pt x="1663699" y="0"/>
                </a:moveTo>
                <a:cubicBezTo>
                  <a:pt x="2582535" y="0"/>
                  <a:pt x="3327398" y="744863"/>
                  <a:pt x="3327398" y="1663698"/>
                </a:cubicBezTo>
                <a:cubicBezTo>
                  <a:pt x="3327398" y="2582533"/>
                  <a:pt x="2582535" y="3327396"/>
                  <a:pt x="1663699" y="3327396"/>
                </a:cubicBezTo>
                <a:cubicBezTo>
                  <a:pt x="744863" y="3327396"/>
                  <a:pt x="0" y="2582533"/>
                  <a:pt x="0" y="1663698"/>
                </a:cubicBezTo>
                <a:cubicBezTo>
                  <a:pt x="0" y="744863"/>
                  <a:pt x="744863" y="0"/>
                  <a:pt x="166369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928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columns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6725" y="1828800"/>
            <a:ext cx="428307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02AF7C5-34A6-43C0-8E15-E9E0324CF7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0" y="1828800"/>
            <a:ext cx="428307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050B4C9-B394-4143-AFAA-87331A7624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4747106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6725" y="1828800"/>
            <a:ext cx="8534650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0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4A39F77-DAC7-4D20-94F7-6385805499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525805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columns tex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285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6C83AED-16CA-4B9A-BBFA-22D94D4EA5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2" y="1905000"/>
            <a:ext cx="4283075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90CD8F1-5898-4903-9ABF-CA42AAD494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7513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6C83AED-16CA-4B9A-BBFA-22D94D4EA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7513" y="1905000"/>
            <a:ext cx="4283075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18623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3BE24C1-0576-4A34-970B-8D53F28DA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1371600"/>
            <a:ext cx="4343401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2598065-8A6D-41BE-8FE6-CA9B6DD881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327265" cy="62179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DBF420-F271-43E8-9E62-693B143808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0999" y="2819400"/>
            <a:ext cx="6705601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000" b="0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673CBF9-76AB-4C13-A267-EFAADC00E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0999" y="2286000"/>
            <a:ext cx="6080126" cy="283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8734365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7000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04084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9916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82966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upper righ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0EF12B1-CD0E-4936-BD88-130B1BF103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1981200"/>
            <a:ext cx="449580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49" y="457200"/>
            <a:ext cx="38100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96592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ntr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9C058AF-F3AA-4AD1-8B88-BAF8131D66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6496" y="2590800"/>
            <a:ext cx="2245221" cy="2386264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1AD1A237-1896-492B-AF92-7DB7983EAA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7255" y="2590800"/>
            <a:ext cx="2249424" cy="2386584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68DF9236-3150-4FD2-A13B-91425BC173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82217" y="2590800"/>
            <a:ext cx="2249424" cy="2386584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6497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Intro slide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5181600"/>
            <a:ext cx="26670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4A39F77-DAC7-4D20-94F7-6385805499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9125" y="14478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8952" y="5181600"/>
            <a:ext cx="2670048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43800" y="5181600"/>
            <a:ext cx="2670048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5135058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09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300680-C323-4AAE-8FC1-AE464E34F4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749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74D9A6-A780-4215-85A9-65A1ED3F1A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543800" cy="68580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81D26B-A503-4C8A-A710-6F191B2E0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208" y="365125"/>
            <a:ext cx="3816424" cy="10476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06320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F9AE7C-7301-4BDB-A6C9-C7D7CEAEFF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9525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8358563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9C058AF-F3AA-4AD1-8B88-BAF8131D66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0080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1AD1A237-1896-492B-AF92-7DB7983EAA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25181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68DF9236-3150-4FD2-A13B-91425BC173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10283" y="3971716"/>
            <a:ext cx="3141638" cy="1843548"/>
          </a:xfrm>
          <a:custGeom>
            <a:avLst/>
            <a:gdLst>
              <a:gd name="connsiteX0" fmla="*/ 38973 w 3141638"/>
              <a:gd name="connsiteY0" fmla="*/ 0 h 1843548"/>
              <a:gd name="connsiteX1" fmla="*/ 3102665 w 3141638"/>
              <a:gd name="connsiteY1" fmla="*/ 0 h 1843548"/>
              <a:gd name="connsiteX2" fmla="*/ 3141638 w 3141638"/>
              <a:gd name="connsiteY2" fmla="*/ 38973 h 1843548"/>
              <a:gd name="connsiteX3" fmla="*/ 3141638 w 3141638"/>
              <a:gd name="connsiteY3" fmla="*/ 1804575 h 1843548"/>
              <a:gd name="connsiteX4" fmla="*/ 3102665 w 3141638"/>
              <a:gd name="connsiteY4" fmla="*/ 1843548 h 1843548"/>
              <a:gd name="connsiteX5" fmla="*/ 38973 w 3141638"/>
              <a:gd name="connsiteY5" fmla="*/ 1843548 h 1843548"/>
              <a:gd name="connsiteX6" fmla="*/ 0 w 3141638"/>
              <a:gd name="connsiteY6" fmla="*/ 1804575 h 1843548"/>
              <a:gd name="connsiteX7" fmla="*/ 0 w 3141638"/>
              <a:gd name="connsiteY7" fmla="*/ 38973 h 1843548"/>
              <a:gd name="connsiteX8" fmla="*/ 38973 w 3141638"/>
              <a:gd name="connsiteY8" fmla="*/ 0 h 184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1638" h="1843548">
                <a:moveTo>
                  <a:pt x="38973" y="0"/>
                </a:moveTo>
                <a:lnTo>
                  <a:pt x="3102665" y="0"/>
                </a:lnTo>
                <a:cubicBezTo>
                  <a:pt x="3124189" y="0"/>
                  <a:pt x="3141638" y="17449"/>
                  <a:pt x="3141638" y="38973"/>
                </a:cubicBezTo>
                <a:lnTo>
                  <a:pt x="3141638" y="1804575"/>
                </a:lnTo>
                <a:cubicBezTo>
                  <a:pt x="3141638" y="1826099"/>
                  <a:pt x="3124189" y="1843548"/>
                  <a:pt x="3102665" y="1843548"/>
                </a:cubicBezTo>
                <a:lnTo>
                  <a:pt x="38973" y="1843548"/>
                </a:lnTo>
                <a:cubicBezTo>
                  <a:pt x="17449" y="1843548"/>
                  <a:pt x="0" y="1826099"/>
                  <a:pt x="0" y="1804575"/>
                </a:cubicBezTo>
                <a:lnTo>
                  <a:pt x="0" y="38973"/>
                </a:lnTo>
                <a:cubicBezTo>
                  <a:pt x="0" y="17449"/>
                  <a:pt x="17449" y="0"/>
                  <a:pt x="389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6497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New section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8665126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3 vertical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7000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04084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9916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447800"/>
            <a:ext cx="2133600" cy="2362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4630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6497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Bullet points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736461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_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EF81-E2AF-4EB3-9C9A-2126871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669925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6992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upp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0EF12B1-CD0E-4936-BD88-130B1BF103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4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6871585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74D9A6-A780-4215-85A9-65A1ED3F1A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543800" cy="68580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6573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ircle image in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72E6F9B-7A2F-4EFD-ABA8-B0DAC82664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32301" y="1765302"/>
            <a:ext cx="3327398" cy="3327396"/>
          </a:xfrm>
          <a:custGeom>
            <a:avLst/>
            <a:gdLst>
              <a:gd name="connsiteX0" fmla="*/ 1663699 w 3327398"/>
              <a:gd name="connsiteY0" fmla="*/ 0 h 3327396"/>
              <a:gd name="connsiteX1" fmla="*/ 3327398 w 3327398"/>
              <a:gd name="connsiteY1" fmla="*/ 1663698 h 3327396"/>
              <a:gd name="connsiteX2" fmla="*/ 1663699 w 3327398"/>
              <a:gd name="connsiteY2" fmla="*/ 3327396 h 3327396"/>
              <a:gd name="connsiteX3" fmla="*/ 0 w 3327398"/>
              <a:gd name="connsiteY3" fmla="*/ 1663698 h 3327396"/>
              <a:gd name="connsiteX4" fmla="*/ 1663699 w 3327398"/>
              <a:gd name="connsiteY4" fmla="*/ 0 h 332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7398" h="3327396">
                <a:moveTo>
                  <a:pt x="1663699" y="0"/>
                </a:moveTo>
                <a:cubicBezTo>
                  <a:pt x="2582535" y="0"/>
                  <a:pt x="3327398" y="744863"/>
                  <a:pt x="3327398" y="1663698"/>
                </a:cubicBezTo>
                <a:cubicBezTo>
                  <a:pt x="3327398" y="2582533"/>
                  <a:pt x="2582535" y="3327396"/>
                  <a:pt x="1663699" y="3327396"/>
                </a:cubicBezTo>
                <a:cubicBezTo>
                  <a:pt x="744863" y="3327396"/>
                  <a:pt x="0" y="2582533"/>
                  <a:pt x="0" y="1663698"/>
                </a:cubicBezTo>
                <a:cubicBezTo>
                  <a:pt x="0" y="744863"/>
                  <a:pt x="744863" y="0"/>
                  <a:pt x="166369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419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columns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6725" y="1828800"/>
            <a:ext cx="428307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02AF7C5-34A6-43C0-8E15-E9E0324CF7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0" y="1828800"/>
            <a:ext cx="428307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050B4C9-B394-4143-AFAA-87331A7624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7490972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97" y="76200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FC87-BD0D-4393-A7E3-F2BFFC135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6725" y="1828800"/>
            <a:ext cx="8534650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4A39F77-DAC7-4D20-94F7-6385805499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6725" y="129540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4647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ircle image in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72E6F9B-7A2F-4EFD-ABA8-B0DAC82664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32301" y="1765302"/>
            <a:ext cx="3327398" cy="3327396"/>
          </a:xfrm>
          <a:custGeom>
            <a:avLst/>
            <a:gdLst>
              <a:gd name="connsiteX0" fmla="*/ 1663699 w 3327398"/>
              <a:gd name="connsiteY0" fmla="*/ 0 h 3327396"/>
              <a:gd name="connsiteX1" fmla="*/ 3327398 w 3327398"/>
              <a:gd name="connsiteY1" fmla="*/ 1663698 h 3327396"/>
              <a:gd name="connsiteX2" fmla="*/ 1663699 w 3327398"/>
              <a:gd name="connsiteY2" fmla="*/ 3327396 h 3327396"/>
              <a:gd name="connsiteX3" fmla="*/ 0 w 3327398"/>
              <a:gd name="connsiteY3" fmla="*/ 1663698 h 3327396"/>
              <a:gd name="connsiteX4" fmla="*/ 1663699 w 3327398"/>
              <a:gd name="connsiteY4" fmla="*/ 0 h 332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7398" h="3327396">
                <a:moveTo>
                  <a:pt x="1663699" y="0"/>
                </a:moveTo>
                <a:cubicBezTo>
                  <a:pt x="2582535" y="0"/>
                  <a:pt x="3327398" y="744863"/>
                  <a:pt x="3327398" y="1663698"/>
                </a:cubicBezTo>
                <a:cubicBezTo>
                  <a:pt x="3327398" y="2582533"/>
                  <a:pt x="2582535" y="3327396"/>
                  <a:pt x="1663699" y="3327396"/>
                </a:cubicBezTo>
                <a:cubicBezTo>
                  <a:pt x="744863" y="3327396"/>
                  <a:pt x="0" y="2582533"/>
                  <a:pt x="0" y="1663698"/>
                </a:cubicBezTo>
                <a:cubicBezTo>
                  <a:pt x="0" y="744863"/>
                  <a:pt x="744863" y="0"/>
                  <a:pt x="166369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3767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columns tex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9F49C0-A3C3-4DFE-8EC6-0DDF235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595" y="735360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6C83AED-16CA-4B9A-BBFA-22D94D4EA5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2" y="1905000"/>
            <a:ext cx="4283075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90CD8F1-5898-4903-9ABF-CA42AAD494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9823" y="1268760"/>
            <a:ext cx="8534400" cy="288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6C83AED-16CA-4B9A-BBFA-22D94D4EA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7513" y="1905000"/>
            <a:ext cx="4283075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07152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3BE24C1-0576-4A34-970B-8D53F28DA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1371600"/>
            <a:ext cx="4343401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3600" b="1">
                <a:solidFill>
                  <a:srgbClr val="19479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2598065-8A6D-41BE-8FE6-CA9B6DD881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327265" cy="62179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DBF420-F271-43E8-9E62-693B143808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0999" y="2819400"/>
            <a:ext cx="6705601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000" b="1">
                <a:solidFill>
                  <a:srgbClr val="000000"/>
                </a:solidFill>
                <a:latin typeface="+mj-lt"/>
              </a:defRPr>
            </a:lvl1pPr>
            <a:lvl2pPr marL="800100" indent="-342900">
              <a:buFont typeface="Wingdings" panose="05000000000000000000" pitchFamily="2" charset="2"/>
              <a:buChar char="ü"/>
              <a:defRPr sz="2000"/>
            </a:lvl2pPr>
            <a:lvl3pPr marL="1200150" indent="-285750">
              <a:buFont typeface="Wingdings" panose="05000000000000000000" pitchFamily="2" charset="2"/>
              <a:buChar char="ü"/>
              <a:defRPr sz="1800"/>
            </a:lvl3pPr>
            <a:lvl4pPr marL="1657350" indent="-285750">
              <a:buFont typeface="Wingdings" panose="05000000000000000000" pitchFamily="2" charset="2"/>
              <a:buChar char="ü"/>
              <a:defRPr sz="1600"/>
            </a:lvl4pPr>
            <a:lvl5pPr marL="2114550" indent="-285750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673CBF9-76AB-4C13-A267-EFAADC00E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0999" y="2286000"/>
            <a:ext cx="6080126" cy="283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1398626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7000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04084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9916" y="1447800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670385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55EB1B-41E1-4684-ABB9-4912C152DE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09276" y="404664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AA7CD81-3BE9-4FAE-B88F-CDA4E331B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36360" y="404664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2698511-03AE-4205-A649-1115C3B3A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82192" y="404664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FEE321D4-3149-4A60-B396-4740CF3263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5108" y="404664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1717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98013E10-01D7-485E-9D42-220AE55A73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1200" y="2895600"/>
            <a:ext cx="8534400" cy="2889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Your Sub header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76" y="865632"/>
            <a:ext cx="4727448" cy="783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CE65CD-034A-4B86-A83D-223DE7C14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962" y="2057400"/>
            <a:ext cx="7466076" cy="685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14572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AFC7-270A-4247-83D7-4F2F6CE529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1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34" Type="http://schemas.openxmlformats.org/officeDocument/2006/relationships/image" Target="../media/image3.jpe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8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image" Target="../media/image3.jpeg"/><Relationship Id="rId8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D36EED-8C75-4B97-B17F-B0E4743E7196}"/>
              </a:ext>
            </a:extLst>
          </p:cNvPr>
          <p:cNvSpPr/>
          <p:nvPr userDrawn="1"/>
        </p:nvSpPr>
        <p:spPr>
          <a:xfrm>
            <a:off x="0" y="6217494"/>
            <a:ext cx="12192000" cy="564306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FFAB21-2D7F-49C2-BE68-6E911E54FB03}"/>
              </a:ext>
            </a:extLst>
          </p:cNvPr>
          <p:cNvSpPr/>
          <p:nvPr userDrawn="1"/>
        </p:nvSpPr>
        <p:spPr>
          <a:xfrm>
            <a:off x="0" y="6781800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996964-1DAE-4142-8BFA-5A7EF752988A}"/>
              </a:ext>
            </a:extLst>
          </p:cNvPr>
          <p:cNvSpPr txBox="1"/>
          <p:nvPr userDrawn="1"/>
        </p:nvSpPr>
        <p:spPr>
          <a:xfrm>
            <a:off x="2933700" y="6422322"/>
            <a:ext cx="6324600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29D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©2018 Crawford Technologies, Inc. All rights reserved. </a:t>
            </a:r>
          </a:p>
        </p:txBody>
      </p:sp>
      <p:sp>
        <p:nvSpPr>
          <p:cNvPr id="9" name="Freeform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7658409-08BC-4AF5-9FBC-B578C6266CE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53248" y="6408227"/>
            <a:ext cx="228600" cy="228600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CBBC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A710837-BA86-48E1-B511-D627E978864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5649" y="6408227"/>
            <a:ext cx="228600" cy="228600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CBBC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600" y="6096000"/>
            <a:ext cx="2289048" cy="37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6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8" r:id="rId14"/>
    <p:sldLayoutId id="2147483709" r:id="rId15"/>
    <p:sldLayoutId id="2147483710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D36EED-8C75-4B97-B17F-B0E4743E7196}"/>
              </a:ext>
            </a:extLst>
          </p:cNvPr>
          <p:cNvSpPr/>
          <p:nvPr userDrawn="1"/>
        </p:nvSpPr>
        <p:spPr>
          <a:xfrm>
            <a:off x="0" y="6217494"/>
            <a:ext cx="12192000" cy="564306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FFAB21-2D7F-49C2-BE68-6E911E54FB03}"/>
              </a:ext>
            </a:extLst>
          </p:cNvPr>
          <p:cNvSpPr/>
          <p:nvPr userDrawn="1"/>
        </p:nvSpPr>
        <p:spPr>
          <a:xfrm>
            <a:off x="0" y="6781800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996964-1DAE-4142-8BFA-5A7EF752988A}"/>
              </a:ext>
            </a:extLst>
          </p:cNvPr>
          <p:cNvSpPr txBox="1"/>
          <p:nvPr userDrawn="1"/>
        </p:nvSpPr>
        <p:spPr>
          <a:xfrm>
            <a:off x="2933700" y="6422322"/>
            <a:ext cx="6324600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29D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©2018 Crawford Technologies, Inc. All rights reserved. </a:t>
            </a:r>
          </a:p>
        </p:txBody>
      </p:sp>
      <p:sp>
        <p:nvSpPr>
          <p:cNvPr id="9" name="Freeform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7658409-08BC-4AF5-9FBC-B578C6266CE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53248" y="6408227"/>
            <a:ext cx="228600" cy="228600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CBBC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A710837-BA86-48E1-B511-D627E978864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5649" y="6408227"/>
            <a:ext cx="228600" cy="228600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CBBC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6096000"/>
            <a:ext cx="2289048" cy="37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2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  <p:sldLayoutId id="2147483756" r:id="rId29"/>
    <p:sldLayoutId id="2147483757" r:id="rId30"/>
    <p:sldLayoutId id="2147483758" r:id="rId31"/>
    <p:sldLayoutId id="2147483759" r:id="rId3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D36EED-8C75-4B97-B17F-B0E4743E7196}"/>
              </a:ext>
            </a:extLst>
          </p:cNvPr>
          <p:cNvSpPr/>
          <p:nvPr userDrawn="1"/>
        </p:nvSpPr>
        <p:spPr>
          <a:xfrm>
            <a:off x="0" y="6217494"/>
            <a:ext cx="12192000" cy="564306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FFAB21-2D7F-49C2-BE68-6E911E54FB03}"/>
              </a:ext>
            </a:extLst>
          </p:cNvPr>
          <p:cNvSpPr/>
          <p:nvPr userDrawn="1"/>
        </p:nvSpPr>
        <p:spPr>
          <a:xfrm>
            <a:off x="0" y="6781800"/>
            <a:ext cx="121920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996964-1DAE-4142-8BFA-5A7EF752988A}"/>
              </a:ext>
            </a:extLst>
          </p:cNvPr>
          <p:cNvSpPr txBox="1"/>
          <p:nvPr userDrawn="1"/>
        </p:nvSpPr>
        <p:spPr>
          <a:xfrm>
            <a:off x="2933700" y="6422322"/>
            <a:ext cx="6324600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29D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©2018 Crawford Technologies, Inc. All rights reserved. </a:t>
            </a:r>
          </a:p>
        </p:txBody>
      </p:sp>
      <p:sp>
        <p:nvSpPr>
          <p:cNvPr id="9" name="Freeform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7658409-08BC-4AF5-9FBC-B578C6266CE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53248" y="6408227"/>
            <a:ext cx="228600" cy="228600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CBBC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A710837-BA86-48E1-B511-D627E978864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5649" y="6408227"/>
            <a:ext cx="228600" cy="228600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CBBC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6096000"/>
            <a:ext cx="2289048" cy="37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8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  <p:sldLayoutId id="2147483787" r:id="rId27"/>
    <p:sldLayoutId id="2147483788" r:id="rId28"/>
    <p:sldLayoutId id="2147483789" r:id="rId29"/>
    <p:sldLayoutId id="2147483790" r:id="rId30"/>
    <p:sldLayoutId id="2147483791" r:id="rId31"/>
    <p:sldLayoutId id="2147483792" r:id="rId32"/>
    <p:sldLayoutId id="2147483793" r:id="rId3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gif"/><Relationship Id="rId9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Title slide background Image" title="Title slide background Imag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86" b="14086"/>
          <a:stretch>
            <a:fillRect/>
          </a:stretch>
        </p:blipFill>
        <p:spPr>
          <a:xfrm>
            <a:off x="-11440" y="0"/>
            <a:ext cx="12192000" cy="6858000"/>
          </a:xfrm>
          <a:prstGeom prst="rect">
            <a:avLst/>
          </a:prstGeom>
        </p:spPr>
      </p:pic>
      <p:sp>
        <p:nvSpPr>
          <p:cNvPr id="25" name="Rectangle 24" descr="Title slide background image" title="Title slide background image">
            <a:extLst>
              <a:ext uri="{FF2B5EF4-FFF2-40B4-BE49-F238E27FC236}">
                <a16:creationId xmlns:a16="http://schemas.microsoft.com/office/drawing/2014/main" id="{FCB073D3-D902-493B-8A08-889AD7D96F9F}"/>
              </a:ext>
            </a:extLst>
          </p:cNvPr>
          <p:cNvSpPr/>
          <p:nvPr/>
        </p:nvSpPr>
        <p:spPr>
          <a:xfrm>
            <a:off x="-1144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7000">
                <a:schemeClr val="bg1">
                  <a:alpha val="96000"/>
                </a:schemeClr>
              </a:gs>
              <a:gs pos="71000">
                <a:schemeClr val="bg1">
                  <a:alpha val="67000"/>
                </a:schemeClr>
              </a:gs>
              <a:gs pos="100000">
                <a:schemeClr val="bg1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CrawfordTech Logo" title="CrawfordTech 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914400"/>
            <a:ext cx="4727448" cy="783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5B0559-E249-4432-8518-9EA15C576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2751509"/>
            <a:ext cx="10515600" cy="1325563"/>
          </a:xfrm>
        </p:spPr>
        <p:txBody>
          <a:bodyPr/>
          <a:lstStyle/>
          <a:p>
            <a:r>
              <a:rPr lang="en-CA" dirty="0">
                <a:latin typeface="Calibri" panose="020F0502020204030204" pitchFamily="34" charset="0"/>
              </a:rPr>
              <a:t>Alternate Formats</a:t>
            </a:r>
            <a:br>
              <a:rPr lang="en-CA" dirty="0">
                <a:latin typeface="Calibri" panose="020F0502020204030204" pitchFamily="34" charset="0"/>
              </a:rPr>
            </a:br>
            <a:r>
              <a:rPr lang="en-CA" dirty="0">
                <a:latin typeface="Calibri" panose="020F0502020204030204" pitchFamily="34" charset="0"/>
              </a:rPr>
              <a:t>Understanding Accessible Documents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sz="1800" b="1" dirty="0">
                <a:solidFill>
                  <a:srgbClr val="000000"/>
                </a:solidFill>
              </a:rPr>
              <a:t>Module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363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 descr="Future Projections" title="Future Projections">
            <a:extLst>
              <a:ext uri="{FF2B5EF4-FFF2-40B4-BE49-F238E27FC236}">
                <a16:creationId xmlns:a16="http://schemas.microsoft.com/office/drawing/2014/main" id="{DCC9708F-6030-4CE4-9CA1-81A4BD060E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295027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200" y="305858"/>
            <a:ext cx="4178300" cy="701675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chemeClr val="tx1"/>
                </a:solidFill>
                <a:latin typeface="Calibri" panose="020F0502020204030204" pitchFamily="34" charset="0"/>
              </a:rPr>
              <a:t>Future Projections</a:t>
            </a:r>
            <a:endParaRPr lang="en-CA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303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raille 4%&#10;Large Print 78%&#10;eText 7%&#10;Audio 7%&#10;Daisy 3%" title="Alternate Formats breakdown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2" t="2064" r="583" b="2955"/>
          <a:stretch/>
        </p:blipFill>
        <p:spPr bwMode="auto">
          <a:xfrm>
            <a:off x="0" y="-30163"/>
            <a:ext cx="10017125" cy="5832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75620" y="5445224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tx2"/>
                </a:solidFill>
                <a:latin typeface="Calibri" panose="020F0502020204030204" pitchFamily="34" charset="0"/>
              </a:rPr>
              <a:t>No one format that meets everyone’s needs</a:t>
            </a: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FDE634-2C1F-495B-A035-0939AB781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 Percentages</a:t>
            </a:r>
          </a:p>
        </p:txBody>
      </p:sp>
    </p:spTree>
    <p:extLst>
      <p:ext uri="{BB962C8B-B14F-4D97-AF65-F5344CB8AC3E}">
        <p14:creationId xmlns:p14="http://schemas.microsoft.com/office/powerpoint/2010/main" val="2578183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052139-23F6-45E9-A4C4-5BCE0F481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Compliance</a:t>
            </a:r>
          </a:p>
        </p:txBody>
      </p:sp>
    </p:spTree>
    <p:extLst>
      <p:ext uri="{BB962C8B-B14F-4D97-AF65-F5344CB8AC3E}">
        <p14:creationId xmlns:p14="http://schemas.microsoft.com/office/powerpoint/2010/main" val="3959203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1A9262-F29D-44FB-8FBA-DC726DCB7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Accomodation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058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5157192"/>
            <a:ext cx="6624736" cy="701675"/>
          </a:xfrm>
          <a:solidFill>
            <a:schemeClr val="bg1">
              <a:alpha val="70000"/>
            </a:schemeClr>
          </a:solidFill>
        </p:spPr>
        <p:txBody>
          <a:bodyPr anchor="ctr" anchorCtr="0">
            <a:normAutofit fontScale="90000"/>
          </a:bodyPr>
          <a:lstStyle/>
          <a:p>
            <a:pPr algn="ctr"/>
            <a:r>
              <a:rPr lang="en-CA" dirty="0">
                <a:latin typeface="Calibri" panose="020F0502020204030204" pitchFamily="34" charset="0"/>
              </a:rPr>
              <a:t>Systematically Generated Documents</a:t>
            </a:r>
          </a:p>
        </p:txBody>
      </p:sp>
    </p:spTree>
    <p:extLst>
      <p:ext uri="{BB962C8B-B14F-4D97-AF65-F5344CB8AC3E}">
        <p14:creationId xmlns:p14="http://schemas.microsoft.com/office/powerpoint/2010/main" val="3252241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 descr="User Manual, a report, a Flyer and a brochure" title="Various Documents">
            <a:extLst>
              <a:ext uri="{FF2B5EF4-FFF2-40B4-BE49-F238E27FC236}">
                <a16:creationId xmlns:a16="http://schemas.microsoft.com/office/drawing/2014/main" id="{602B9EF3-4705-4754-8586-30D11C3B8AEC}"/>
              </a:ext>
            </a:extLst>
          </p:cNvPr>
          <p:cNvGrpSpPr/>
          <p:nvPr/>
        </p:nvGrpSpPr>
        <p:grpSpPr>
          <a:xfrm>
            <a:off x="2423592" y="299487"/>
            <a:ext cx="9056544" cy="6259026"/>
            <a:chOff x="9060412" y="2156585"/>
            <a:chExt cx="8048432" cy="6427562"/>
          </a:xfrm>
        </p:grpSpPr>
        <p:pic>
          <p:nvPicPr>
            <p:cNvPr id="7" name="Picture 6" descr="User Manual, a report, a Flyer and a brochure" title="Various Documents">
              <a:extLst>
                <a:ext uri="{FF2B5EF4-FFF2-40B4-BE49-F238E27FC236}">
                  <a16:creationId xmlns:a16="http://schemas.microsoft.com/office/drawing/2014/main" id="{D052BB92-0B53-4DD0-84B0-57FBCE51D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30100" y="2156585"/>
              <a:ext cx="3013720" cy="2580149"/>
            </a:xfrm>
            <a:prstGeom prst="rect">
              <a:avLst/>
            </a:prstGeom>
          </p:spPr>
        </p:pic>
        <p:pic>
          <p:nvPicPr>
            <p:cNvPr id="8" name="Picture 7" descr="User Manual, a report, a Flyer and a brochure" title="Various Documents">
              <a:extLst>
                <a:ext uri="{FF2B5EF4-FFF2-40B4-BE49-F238E27FC236}">
                  <a16:creationId xmlns:a16="http://schemas.microsoft.com/office/drawing/2014/main" id="{C28484AF-42AB-4949-8E21-6F2C44945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175" t="13342" r="20961" b="11508"/>
            <a:stretch/>
          </p:blipFill>
          <p:spPr>
            <a:xfrm>
              <a:off x="14926274" y="4312625"/>
              <a:ext cx="2182570" cy="2834624"/>
            </a:xfrm>
            <a:prstGeom prst="rect">
              <a:avLst/>
            </a:prstGeom>
          </p:spPr>
        </p:pic>
        <p:pic>
          <p:nvPicPr>
            <p:cNvPr id="9" name="Picture 8" descr="User Manual, a report, a Flyer and a brochure" title="Various Documents">
              <a:extLst>
                <a:ext uri="{FF2B5EF4-FFF2-40B4-BE49-F238E27FC236}">
                  <a16:creationId xmlns:a16="http://schemas.microsoft.com/office/drawing/2014/main" id="{EB75FBAB-1B42-42F9-9B80-B299E6E2B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489" t="12295" r="24489" b="21244"/>
            <a:stretch/>
          </p:blipFill>
          <p:spPr>
            <a:xfrm>
              <a:off x="12915900" y="5734658"/>
              <a:ext cx="2106386" cy="2849489"/>
            </a:xfrm>
            <a:prstGeom prst="rect">
              <a:avLst/>
            </a:prstGeom>
          </p:spPr>
        </p:pic>
        <p:pic>
          <p:nvPicPr>
            <p:cNvPr id="10" name="Picture 9" descr="User Manual, a report, a Flyer and a brochure" title="Various Documents">
              <a:extLst>
                <a:ext uri="{FF2B5EF4-FFF2-40B4-BE49-F238E27FC236}">
                  <a16:creationId xmlns:a16="http://schemas.microsoft.com/office/drawing/2014/main" id="{FB2CA38C-3033-4186-82C6-E427ACA73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527" t="8154" r="6791" b="6006"/>
            <a:stretch/>
          </p:blipFill>
          <p:spPr>
            <a:xfrm>
              <a:off x="9060412" y="4332681"/>
              <a:ext cx="3417200" cy="23978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1464" y="1095928"/>
            <a:ext cx="4320480" cy="701675"/>
          </a:xfrm>
          <a:solidFill>
            <a:schemeClr val="tx1"/>
          </a:solidFill>
        </p:spPr>
        <p:txBody>
          <a:bodyPr anchor="ctr" anchorCtr="0">
            <a:normAutofit/>
          </a:bodyPr>
          <a:lstStyle/>
          <a:p>
            <a:r>
              <a:rPr lang="en-CA" dirty="0">
                <a:solidFill>
                  <a:schemeClr val="bg1"/>
                </a:solidFill>
                <a:latin typeface="Calibri" panose="020F0502020204030204" pitchFamily="34" charset="0"/>
              </a:rPr>
              <a:t>Published Documents</a:t>
            </a:r>
          </a:p>
        </p:txBody>
      </p:sp>
    </p:spTree>
    <p:extLst>
      <p:ext uri="{BB962C8B-B14F-4D97-AF65-F5344CB8AC3E}">
        <p14:creationId xmlns:p14="http://schemas.microsoft.com/office/powerpoint/2010/main" val="119363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BFB1E3D-BF56-42F2-8E88-9637A327F0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8197919"/>
              </p:ext>
            </p:extLst>
          </p:nvPr>
        </p:nvGraphicFramePr>
        <p:xfrm>
          <a:off x="3143672" y="62068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Arrow: Curved Right 5">
            <a:extLst>
              <a:ext uri="{FF2B5EF4-FFF2-40B4-BE49-F238E27FC236}">
                <a16:creationId xmlns:a16="http://schemas.microsoft.com/office/drawing/2014/main" id="{627F00B7-CC10-4253-8003-949F5DF3A36F}"/>
              </a:ext>
            </a:extLst>
          </p:cNvPr>
          <p:cNvSpPr/>
          <p:nvPr/>
        </p:nvSpPr>
        <p:spPr>
          <a:xfrm>
            <a:off x="5983536" y="2132856"/>
            <a:ext cx="1152128" cy="1944216"/>
          </a:xfrm>
          <a:prstGeom prst="curv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urved Right 13">
            <a:extLst>
              <a:ext uri="{FF2B5EF4-FFF2-40B4-BE49-F238E27FC236}">
                <a16:creationId xmlns:a16="http://schemas.microsoft.com/office/drawing/2014/main" id="{6012776E-6ED1-473D-A732-BF50A472D7AD}"/>
              </a:ext>
            </a:extLst>
          </p:cNvPr>
          <p:cNvSpPr/>
          <p:nvPr/>
        </p:nvSpPr>
        <p:spPr>
          <a:xfrm rot="10800000">
            <a:off x="7464152" y="1988840"/>
            <a:ext cx="1152128" cy="1944216"/>
          </a:xfrm>
          <a:prstGeom prst="curv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99FC0D-6B3C-4820-A7A7-1D69289C688D}"/>
              </a:ext>
            </a:extLst>
          </p:cNvPr>
          <p:cNvSpPr txBox="1"/>
          <p:nvPr/>
        </p:nvSpPr>
        <p:spPr>
          <a:xfrm>
            <a:off x="6452016" y="2564904"/>
            <a:ext cx="16957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Repeat for </a:t>
            </a:r>
          </a:p>
          <a:p>
            <a:pPr algn="ctr"/>
            <a:r>
              <a:rPr lang="en-US" dirty="0"/>
              <a:t>each document </a:t>
            </a:r>
          </a:p>
          <a:p>
            <a:pPr algn="ctr"/>
            <a:r>
              <a:rPr lang="en-US" dirty="0"/>
              <a:t>request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465202"/>
            <a:ext cx="3960440" cy="1019582"/>
          </a:xfrm>
          <a:solidFill>
            <a:schemeClr val="tx1"/>
          </a:solidFill>
        </p:spPr>
        <p:txBody>
          <a:bodyPr anchor="ctr" anchorCtr="1">
            <a:normAutofit fontScale="90000"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Traditional Alternate </a:t>
            </a:r>
            <a:br>
              <a:rPr lang="en-CA" dirty="0">
                <a:solidFill>
                  <a:schemeClr val="bg1"/>
                </a:solidFill>
              </a:rPr>
            </a:br>
            <a:r>
              <a:rPr lang="en-CA" dirty="0">
                <a:solidFill>
                  <a:schemeClr val="bg1"/>
                </a:solidFill>
              </a:rPr>
              <a:t>Format Set up</a:t>
            </a:r>
          </a:p>
        </p:txBody>
      </p:sp>
    </p:spTree>
    <p:extLst>
      <p:ext uri="{BB962C8B-B14F-4D97-AF65-F5344CB8AC3E}">
        <p14:creationId xmlns:p14="http://schemas.microsoft.com/office/powerpoint/2010/main" val="3750887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407368" y="548680"/>
            <a:ext cx="3999235" cy="2680320"/>
          </a:xfrm>
          <a:solidFill>
            <a:schemeClr val="tx1"/>
          </a:solidFill>
        </p:spPr>
        <p:txBody>
          <a:bodyPr anchor="ctr" anchorCtr="1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 single setup for all accessible formats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Saves time and expense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Underlying architecture for all CrawfordTech accessibility solutions &amp;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914247"/>
            <a:fld id="{C9E3AFC7-270A-4247-83D7-4F2F6CE52981}" type="slidenum">
              <a:rPr lang="en-US">
                <a:solidFill>
                  <a:prstClr val="white"/>
                </a:solidFill>
                <a:latin typeface="Calibri"/>
              </a:rPr>
              <a:pPr defTabSz="914247"/>
              <a:t>17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The ability when using Accessibility Express or Auto Tagger to go to formats like braille, html5, audio, large print, eText and Voiceye with one set up" title="MasterONE graphi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87" t="16854" r="27785"/>
          <a:stretch/>
        </p:blipFill>
        <p:spPr>
          <a:xfrm>
            <a:off x="3998132" y="188640"/>
            <a:ext cx="7922096" cy="6327784"/>
          </a:xfrm>
          <a:prstGeom prst="rect">
            <a:avLst/>
          </a:prstGeom>
          <a:ln>
            <a:noFill/>
          </a:ln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F39EF3-AC85-441C-AD1E-04E247B72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MasterOne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0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39C1C6B-471B-44B3-990E-6A20D35B8D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82" r="1318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D5CC4-2C66-4914-A4A8-EBABF046AB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67400" y="1828800"/>
            <a:ext cx="6096000" cy="2896344"/>
          </a:xfrm>
          <a:prstGeom prst="rect">
            <a:avLst/>
          </a:prstGeom>
          <a:solidFill>
            <a:schemeClr val="tx2">
              <a:alpha val="81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What do you need to start an automated templated solution?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What is the difference between systematically generated documents and published documents?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20D95D-8BE0-4C4C-AB7D-EFA3BC5CA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0" y="533400"/>
            <a:ext cx="16002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189489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ndscape of lake and mountain obstructed by a grey Macular Degeneration obstruction" title="Macular Degeneration obstruction imag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280"/>
          <a:stretch/>
        </p:blipFill>
        <p:spPr>
          <a:xfrm>
            <a:off x="-2771" y="0"/>
            <a:ext cx="12458599" cy="6858000"/>
          </a:xfrm>
          <a:prstGeom prst="rect">
            <a:avLst/>
          </a:prstGeom>
        </p:spPr>
      </p:pic>
      <p:sp>
        <p:nvSpPr>
          <p:cNvPr id="3" name="Title 2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Obstructed Image – Macular Degeneration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83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51D3AD8-96D7-4C3F-B534-6F904914523E}"/>
              </a:ext>
            </a:extLst>
          </p:cNvPr>
          <p:cNvSpPr/>
          <p:nvPr/>
        </p:nvSpPr>
        <p:spPr>
          <a:xfrm>
            <a:off x="9405843" y="4773302"/>
            <a:ext cx="238506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Light" panose="020B0502040204020203" pitchFamily="34" charset="0"/>
              </a:rPr>
              <a:t>Transforming and optimizing workflows for all output processes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2D7828-C01A-4741-B24A-4BD2C7CEE854}"/>
              </a:ext>
            </a:extLst>
          </p:cNvPr>
          <p:cNvSpPr txBox="1"/>
          <p:nvPr/>
        </p:nvSpPr>
        <p:spPr>
          <a:xfrm>
            <a:off x="9405843" y="4337889"/>
            <a:ext cx="2502127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947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Enterprise Output</a:t>
            </a:r>
          </a:p>
        </p:txBody>
      </p:sp>
      <p:pic>
        <p:nvPicPr>
          <p:cNvPr id="10" name="Picture Placeholder 9" descr="Monitor with programing script in text" title="Entreprise Output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05956" y="1035249"/>
            <a:ext cx="2501900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51D3AD8-96D7-4C3F-B534-6F904914523E}"/>
              </a:ext>
            </a:extLst>
          </p:cNvPr>
          <p:cNvSpPr/>
          <p:nvPr/>
        </p:nvSpPr>
        <p:spPr>
          <a:xfrm>
            <a:off x="6573113" y="4733062"/>
            <a:ext cx="2272929" cy="1367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Light" panose="020B0502040204020203" pitchFamily="34" charset="0"/>
              </a:rPr>
              <a:t>Optimizing content distribution strategy and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Light" panose="020B0502040204020203" pitchFamily="34" charset="0"/>
              </a:rPr>
              <a:t>delivering high-value customer communication archive solutions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2D7828-C01A-4741-B24A-4BD2C7CEE854}"/>
              </a:ext>
            </a:extLst>
          </p:cNvPr>
          <p:cNvSpPr txBox="1"/>
          <p:nvPr/>
        </p:nvSpPr>
        <p:spPr>
          <a:xfrm>
            <a:off x="6681730" y="4329227"/>
            <a:ext cx="2385060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947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 Services</a:t>
            </a:r>
          </a:p>
        </p:txBody>
      </p:sp>
      <p:pic>
        <p:nvPicPr>
          <p:cNvPr id="17" name="Picture Placeholder 17" descr="Two hands holding an iPad" title="Content Services">
            <a:extLst>
              <a:ext uri="{FF2B5EF4-FFF2-40B4-BE49-F238E27FC236}">
                <a16:creationId xmlns:a16="http://schemas.microsoft.com/office/drawing/2014/main" id="{3698C0E0-A691-4387-8AAB-2330C82460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3197" y="1035249"/>
            <a:ext cx="2502127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51D3AD8-96D7-4C3F-B534-6F904914523E}"/>
              </a:ext>
            </a:extLst>
          </p:cNvPr>
          <p:cNvSpPr/>
          <p:nvPr/>
        </p:nvSpPr>
        <p:spPr>
          <a:xfrm>
            <a:off x="3939708" y="4723537"/>
            <a:ext cx="2502127" cy="850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Light" panose="020B0502040204020203" pitchFamily="34" charset="0"/>
              </a:rPr>
              <a:t>Software and services provider for accessibility strategies and solutions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2D7828-C01A-4741-B24A-4BD2C7CEE854}"/>
              </a:ext>
            </a:extLst>
          </p:cNvPr>
          <p:cNvSpPr txBox="1"/>
          <p:nvPr/>
        </p:nvSpPr>
        <p:spPr>
          <a:xfrm>
            <a:off x="3963130" y="4337889"/>
            <a:ext cx="2209800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947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Accessibility</a:t>
            </a:r>
          </a:p>
        </p:txBody>
      </p:sp>
      <p:pic>
        <p:nvPicPr>
          <p:cNvPr id="8" name="Picture Placeholder 7" descr="Metal Braille Plate" title="Accessibility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6286" y="1035249"/>
            <a:ext cx="2503488" cy="3276600"/>
          </a:xfrm>
          <a:custGeom>
            <a:avLst/>
            <a:gdLst>
              <a:gd name="connsiteX0" fmla="*/ 19867 w 2502127"/>
              <a:gd name="connsiteY0" fmla="*/ 0 h 3280228"/>
              <a:gd name="connsiteX1" fmla="*/ 2482260 w 2502127"/>
              <a:gd name="connsiteY1" fmla="*/ 0 h 3280228"/>
              <a:gd name="connsiteX2" fmla="*/ 2502127 w 2502127"/>
              <a:gd name="connsiteY2" fmla="*/ 19867 h 3280228"/>
              <a:gd name="connsiteX3" fmla="*/ 2502127 w 2502127"/>
              <a:gd name="connsiteY3" fmla="*/ 3260361 h 3280228"/>
              <a:gd name="connsiteX4" fmla="*/ 2482260 w 2502127"/>
              <a:gd name="connsiteY4" fmla="*/ 3280228 h 3280228"/>
              <a:gd name="connsiteX5" fmla="*/ 19867 w 2502127"/>
              <a:gd name="connsiteY5" fmla="*/ 3280228 h 3280228"/>
              <a:gd name="connsiteX6" fmla="*/ 0 w 2502127"/>
              <a:gd name="connsiteY6" fmla="*/ 3260361 h 3280228"/>
              <a:gd name="connsiteX7" fmla="*/ 0 w 2502127"/>
              <a:gd name="connsiteY7" fmla="*/ 19867 h 3280228"/>
              <a:gd name="connsiteX8" fmla="*/ 19867 w 2502127"/>
              <a:gd name="connsiteY8" fmla="*/ 0 h 328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2127" h="3280228">
                <a:moveTo>
                  <a:pt x="19867" y="0"/>
                </a:moveTo>
                <a:lnTo>
                  <a:pt x="2482260" y="0"/>
                </a:lnTo>
                <a:cubicBezTo>
                  <a:pt x="2493232" y="0"/>
                  <a:pt x="2502127" y="8895"/>
                  <a:pt x="2502127" y="19867"/>
                </a:cubicBezTo>
                <a:lnTo>
                  <a:pt x="2502127" y="3260361"/>
                </a:lnTo>
                <a:cubicBezTo>
                  <a:pt x="2502127" y="3271333"/>
                  <a:pt x="2493232" y="3280228"/>
                  <a:pt x="2482260" y="3280228"/>
                </a:cubicBezTo>
                <a:lnTo>
                  <a:pt x="19867" y="3280228"/>
                </a:lnTo>
                <a:cubicBezTo>
                  <a:pt x="8895" y="3280228"/>
                  <a:pt x="0" y="3271333"/>
                  <a:pt x="0" y="3260361"/>
                </a:cubicBezTo>
                <a:lnTo>
                  <a:pt x="0" y="19867"/>
                </a:lnTo>
                <a:cubicBezTo>
                  <a:pt x="0" y="8895"/>
                  <a:pt x="8895" y="0"/>
                  <a:pt x="19867" y="0"/>
                </a:cubicBez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1D3AD8-96D7-4C3F-B534-6F904914523E}"/>
              </a:ext>
            </a:extLst>
          </p:cNvPr>
          <p:cNvSpPr/>
          <p:nvPr/>
        </p:nvSpPr>
        <p:spPr>
          <a:xfrm>
            <a:off x="995687" y="1600677"/>
            <a:ext cx="2149440" cy="395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Light" panose="020B0502040204020203" pitchFamily="34" charset="0"/>
              </a:rPr>
              <a:t>CrawfordTech is a global software company focused on helping enterprises output, digitize and deliver customer communications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Light" panose="020B0502040204020203" pitchFamily="34" charset="0"/>
              </a:rPr>
              <a:t>Our portfolio and know-how span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Light" panose="020B0502040204020203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Light" panose="020B0502040204020203" pitchFamily="34" charset="0"/>
              </a:rPr>
              <a:t>the intersection of digital output, content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Light" panose="020B0502040204020203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Light" panose="020B0502040204020203" pitchFamily="34" charset="0"/>
              </a:rPr>
              <a:t>management and analytics applications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Light" panose="020B0502040204020203" pitchFamily="34" charset="0"/>
              </a:rPr>
              <a:t>“The work behind the workflow”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C91591-98D0-4392-B99A-E8828EA84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687" y="457200"/>
            <a:ext cx="2479395" cy="701675"/>
          </a:xfrm>
        </p:spPr>
        <p:txBody>
          <a:bodyPr>
            <a:normAutofit fontScale="90000"/>
          </a:bodyPr>
          <a:lstStyle/>
          <a:p>
            <a:r>
              <a:rPr lang="en-US" dirty="0"/>
              <a:t>Crawford </a:t>
            </a:r>
            <a:br>
              <a:rPr lang="en-US" dirty="0"/>
            </a:br>
            <a:r>
              <a:rPr lang="en-US" dirty="0"/>
              <a:t>Technologies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56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1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Boy obstructed by a grey visual obstruction" title="Macular Degeneration Imag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51"/>
          <a:stretch/>
        </p:blipFill>
        <p:spPr>
          <a:xfrm>
            <a:off x="11127" y="10886"/>
            <a:ext cx="12169745" cy="6847114"/>
          </a:xfrm>
          <a:prstGeom prst="rect">
            <a:avLst/>
          </a:prstGeom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Obstructed Image – Macular Degeneration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043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girls obstructed by a grey visual obstruction" title="Macular Degeneration 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6200"/>
            <a:ext cx="12518570" cy="7010399"/>
          </a:xfrm>
          <a:prstGeom prst="rect">
            <a:avLst/>
          </a:prstGeom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Obstructed Image – Macular Degeneration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34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title="photo copied 132% zoomed image of a statemen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9656" y="2830611"/>
            <a:ext cx="8979941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8832131" y="2321028"/>
            <a:ext cx="3657600" cy="50787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400" dirty="0"/>
              <a:t>Photocopy enlarged doc</a:t>
            </a:r>
            <a:endParaRPr lang="en-US" sz="2400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306932" y="2674577"/>
            <a:ext cx="1833736" cy="50787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400" dirty="0"/>
              <a:t>Original Doc</a:t>
            </a:r>
            <a:endParaRPr lang="en-US" sz="2400" dirty="0"/>
          </a:p>
        </p:txBody>
      </p:sp>
      <p:pic>
        <p:nvPicPr>
          <p:cNvPr id="4" name="Picture 2" title="Image of a financial stateme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564" y="1508992"/>
            <a:ext cx="3550209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Accessible Document Challenges</a:t>
            </a:r>
          </a:p>
        </p:txBody>
      </p:sp>
    </p:spTree>
    <p:extLst>
      <p:ext uri="{BB962C8B-B14F-4D97-AF65-F5344CB8AC3E}">
        <p14:creationId xmlns:p14="http://schemas.microsoft.com/office/powerpoint/2010/main" val="1174964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Close up of braille dots" title="Braille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7245" y="779770"/>
            <a:ext cx="1720707" cy="1828800"/>
          </a:xfrm>
        </p:spPr>
      </p:pic>
      <p:pic>
        <p:nvPicPr>
          <p:cNvPr id="11" name="Picture Placeholder 10" descr="Letter A enlarged" title="Large Print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70" y="671006"/>
            <a:ext cx="1769652" cy="2057400"/>
          </a:xfrm>
        </p:spPr>
      </p:pic>
      <p:pic>
        <p:nvPicPr>
          <p:cNvPr id="12" name="Picture Placeholder 11" descr="Audio waves" title="Audio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2374" y="760888"/>
            <a:ext cx="1831428" cy="19431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56434" y="4343400"/>
            <a:ext cx="8534878" cy="701675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Alternate Formats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683949" y="3178007"/>
            <a:ext cx="997292" cy="317374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1600" b="1" dirty="0"/>
              <a:t>Braille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1308181" y="3162146"/>
            <a:ext cx="1336359" cy="349187"/>
          </a:xfrm>
        </p:spPr>
        <p:txBody>
          <a:bodyPr>
            <a:normAutofit/>
          </a:bodyPr>
          <a:lstStyle/>
          <a:p>
            <a:pPr algn="ctr"/>
            <a:r>
              <a:rPr lang="en-US" sz="1600" b="1" dirty="0"/>
              <a:t>Large print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991542" y="3194878"/>
            <a:ext cx="752020" cy="349187"/>
          </a:xfrm>
        </p:spPr>
        <p:txBody>
          <a:bodyPr>
            <a:normAutofit/>
          </a:bodyPr>
          <a:lstStyle/>
          <a:p>
            <a:pPr algn="ctr"/>
            <a:r>
              <a:rPr lang="en-US" sz="1600" b="1" dirty="0"/>
              <a:t>Audio</a:t>
            </a:r>
          </a:p>
        </p:txBody>
      </p:sp>
      <p:pic>
        <p:nvPicPr>
          <p:cNvPr id="13" name="Picture 12" descr="Image of a text file icon" title="e-Tex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217" y="542478"/>
            <a:ext cx="1295400" cy="2379921"/>
          </a:xfrm>
          <a:prstGeom prst="rect">
            <a:avLst/>
          </a:prstGeom>
        </p:spPr>
      </p:pic>
      <p:sp>
        <p:nvSpPr>
          <p:cNvPr id="14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8281617" y="3194878"/>
            <a:ext cx="983529" cy="349187"/>
          </a:xfrm>
        </p:spPr>
        <p:txBody>
          <a:bodyPr>
            <a:normAutofit/>
          </a:bodyPr>
          <a:lstStyle/>
          <a:p>
            <a:pPr algn="ctr"/>
            <a:r>
              <a:rPr lang="en-US" sz="1600" b="1" dirty="0"/>
              <a:t>E-Text</a:t>
            </a:r>
          </a:p>
        </p:txBody>
      </p:sp>
      <p:pic>
        <p:nvPicPr>
          <p:cNvPr id="7" name="Picture 6" descr="DAISY Logo" title="DAISY Logo">
            <a:extLst>
              <a:ext uri="{FF2B5EF4-FFF2-40B4-BE49-F238E27FC236}">
                <a16:creationId xmlns:a16="http://schemas.microsoft.com/office/drawing/2014/main" id="{D0A201A7-720E-4BEA-8CEF-98DC8E5F40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039" y="890051"/>
            <a:ext cx="1889590" cy="1684774"/>
          </a:xfrm>
          <a:prstGeom prst="rect">
            <a:avLst/>
          </a:prstGeom>
        </p:spPr>
      </p:pic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231CFB75-43AE-4367-B55B-F5FE621BCF66}"/>
              </a:ext>
            </a:extLst>
          </p:cNvPr>
          <p:cNvSpPr txBox="1">
            <a:spLocks/>
          </p:cNvSpPr>
          <p:nvPr/>
        </p:nvSpPr>
        <p:spPr>
          <a:xfrm>
            <a:off x="10398534" y="3194878"/>
            <a:ext cx="983529" cy="349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0" kern="120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D90A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DAISY</a:t>
            </a:r>
          </a:p>
        </p:txBody>
      </p:sp>
    </p:spTree>
    <p:extLst>
      <p:ext uri="{BB962C8B-B14F-4D97-AF65-F5344CB8AC3E}">
        <p14:creationId xmlns:p14="http://schemas.microsoft.com/office/powerpoint/2010/main" val="3196944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Wealth Statement with Obstru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432" y="1628800"/>
            <a:ext cx="11277135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3F37B06-EA01-488C-91F0-E6FF7680D122}"/>
              </a:ext>
            </a:extLst>
          </p:cNvPr>
          <p:cNvSpPr/>
          <p:nvPr/>
        </p:nvSpPr>
        <p:spPr>
          <a:xfrm>
            <a:off x="4439816" y="2087116"/>
            <a:ext cx="3672408" cy="29718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glow rad="1092200">
              <a:srgbClr val="000000">
                <a:alpha val="72000"/>
              </a:srgbClr>
            </a:glow>
            <a:innerShdw blurRad="1130300">
              <a:schemeClr val="bg1">
                <a:alpha val="81000"/>
              </a:scheme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Macular Degeneration on Enlargement</a:t>
            </a:r>
          </a:p>
        </p:txBody>
      </p:sp>
    </p:spTree>
    <p:extLst>
      <p:ext uri="{BB962C8B-B14F-4D97-AF65-F5344CB8AC3E}">
        <p14:creationId xmlns:p14="http://schemas.microsoft.com/office/powerpoint/2010/main" val="2150520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n example of Large Print Output" title="Large Print Output Image">
            <a:extLst>
              <a:ext uri="{FF2B5EF4-FFF2-40B4-BE49-F238E27FC236}">
                <a16:creationId xmlns:a16="http://schemas.microsoft.com/office/drawing/2014/main" id="{02F4D14A-3939-400A-8DA7-142AB71FC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75" t="14421" r="10883" b="1962"/>
          <a:stretch/>
        </p:blipFill>
        <p:spPr>
          <a:xfrm>
            <a:off x="5829167" y="1275557"/>
            <a:ext cx="5737588" cy="43905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ight Arrow 4"/>
          <p:cNvSpPr/>
          <p:nvPr/>
        </p:nvSpPr>
        <p:spPr>
          <a:xfrm>
            <a:off x="5001207" y="3257531"/>
            <a:ext cx="360040" cy="3429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1B80FD-F13C-40E9-933B-99811B5643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78" y="1088427"/>
            <a:ext cx="3681859" cy="47647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9496" y="329407"/>
            <a:ext cx="8534878" cy="701675"/>
          </a:xfrm>
        </p:spPr>
        <p:txBody>
          <a:bodyPr/>
          <a:lstStyle/>
          <a:p>
            <a:r>
              <a:rPr lang="en-CA" dirty="0">
                <a:latin typeface="Calibri" panose="020F0502020204030204" pitchFamily="34" charset="0"/>
              </a:rPr>
              <a:t>Large Print to the Clear Print Standards</a:t>
            </a:r>
          </a:p>
        </p:txBody>
      </p:sp>
    </p:spTree>
    <p:extLst>
      <p:ext uri="{BB962C8B-B14F-4D97-AF65-F5344CB8AC3E}">
        <p14:creationId xmlns:p14="http://schemas.microsoft.com/office/powerpoint/2010/main" val="3479936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C06B346-7288-40C3-8B25-7E3A326FB3B0}"/>
              </a:ext>
            </a:extLst>
          </p:cNvPr>
          <p:cNvSpPr txBox="1">
            <a:spLocks/>
          </p:cNvSpPr>
          <p:nvPr/>
        </p:nvSpPr>
        <p:spPr>
          <a:xfrm>
            <a:off x="5872599" y="2247152"/>
            <a:ext cx="5773956" cy="103095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 anchorCtr="1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RNIB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Print Clear Print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BA6EBA-2FC4-4DDB-BE54-DC755F26AE18}"/>
              </a:ext>
            </a:extLst>
          </p:cNvPr>
          <p:cNvSpPr txBox="1">
            <a:spLocks/>
          </p:cNvSpPr>
          <p:nvPr/>
        </p:nvSpPr>
        <p:spPr>
          <a:xfrm>
            <a:off x="5881087" y="3575194"/>
            <a:ext cx="5773956" cy="103095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 anchorCtr="1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000" b="1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Making Print More Readable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F2C7A0E-5434-4B47-918C-A55E33D88423}"/>
              </a:ext>
            </a:extLst>
          </p:cNvPr>
          <p:cNvSpPr txBox="1">
            <a:spLocks/>
          </p:cNvSpPr>
          <p:nvPr/>
        </p:nvSpPr>
        <p:spPr>
          <a:xfrm>
            <a:off x="5872599" y="919110"/>
            <a:ext cx="5773956" cy="103095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 anchorCtr="1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CNIB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Clear Print Guide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2219" y="332656"/>
            <a:ext cx="5902824" cy="730275"/>
          </a:xfrm>
        </p:spPr>
        <p:txBody>
          <a:bodyPr>
            <a:normAutofit/>
          </a:bodyPr>
          <a:lstStyle/>
          <a:p>
            <a:r>
              <a:rPr lang="en-US" sz="3200" dirty="0"/>
              <a:t>Clear Print Standards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8A8854-B639-4FFB-9A80-B35045E73314}"/>
              </a:ext>
            </a:extLst>
          </p:cNvPr>
          <p:cNvSpPr txBox="1">
            <a:spLocks/>
          </p:cNvSpPr>
          <p:nvPr/>
        </p:nvSpPr>
        <p:spPr>
          <a:xfrm>
            <a:off x="5881087" y="4903236"/>
            <a:ext cx="5773956" cy="103095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 anchorCtr="1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000" b="1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CA" b="0" dirty="0" err="1">
                <a:solidFill>
                  <a:prstClr val="white"/>
                </a:solidFill>
                <a:latin typeface="Calibri" panose="020F0502020204030204"/>
              </a:rPr>
              <a:t>APH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Guidelines for Print Document Design</a:t>
            </a:r>
          </a:p>
        </p:txBody>
      </p:sp>
    </p:spTree>
    <p:extLst>
      <p:ext uri="{BB962C8B-B14F-4D97-AF65-F5344CB8AC3E}">
        <p14:creationId xmlns:p14="http://schemas.microsoft.com/office/powerpoint/2010/main" val="3825556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C06B346-7288-40C3-8B25-7E3A326FB3B0}"/>
              </a:ext>
            </a:extLst>
          </p:cNvPr>
          <p:cNvSpPr txBox="1">
            <a:spLocks/>
          </p:cNvSpPr>
          <p:nvPr/>
        </p:nvSpPr>
        <p:spPr>
          <a:xfrm>
            <a:off x="5818699" y="2349089"/>
            <a:ext cx="5769864" cy="10332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 anchorCtr="1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000" dirty="0">
                <a:solidFill>
                  <a:schemeClr val="bg1"/>
                </a:solidFill>
              </a:rPr>
              <a:t>https://help.rnib.org.uk/help/daily-living/technology/large-print-clear-print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BA6EBA-2FC4-4DDB-BE54-DC755F26AE18}"/>
              </a:ext>
            </a:extLst>
          </p:cNvPr>
          <p:cNvSpPr txBox="1">
            <a:spLocks/>
          </p:cNvSpPr>
          <p:nvPr/>
        </p:nvSpPr>
        <p:spPr>
          <a:xfrm>
            <a:off x="5818699" y="3715273"/>
            <a:ext cx="5769864" cy="10332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 anchorCtr="1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000" b="1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b="0" dirty="0">
                <a:solidFill>
                  <a:schemeClr val="bg1"/>
                </a:solidFill>
              </a:rPr>
              <a:t>http://www.afb.org/info/reading-and-writing/making-print-more-readable/35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F2C7A0E-5434-4B47-918C-A55E33D88423}"/>
              </a:ext>
            </a:extLst>
          </p:cNvPr>
          <p:cNvSpPr txBox="1">
            <a:spLocks/>
          </p:cNvSpPr>
          <p:nvPr/>
        </p:nvSpPr>
        <p:spPr>
          <a:xfrm>
            <a:off x="5807969" y="982905"/>
            <a:ext cx="5769864" cy="10332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 anchorCtr="1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000" dirty="0">
                <a:solidFill>
                  <a:schemeClr val="bg1"/>
                </a:solidFill>
              </a:rPr>
              <a:t>http://www.cnib.ca/en/services/resources/Clearprint/Documents/CNIB%20Clear%20Print%20Guide.pdf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2219" y="260648"/>
            <a:ext cx="5902824" cy="730275"/>
          </a:xfrm>
        </p:spPr>
        <p:txBody>
          <a:bodyPr>
            <a:normAutofit/>
          </a:bodyPr>
          <a:lstStyle/>
          <a:p>
            <a:r>
              <a:rPr lang="en-US" sz="3200" dirty="0"/>
              <a:t>Clear Print Standards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B6ED4A-5B02-44CB-A6DD-A4E307DE0578}"/>
              </a:ext>
            </a:extLst>
          </p:cNvPr>
          <p:cNvSpPr txBox="1">
            <a:spLocks/>
          </p:cNvSpPr>
          <p:nvPr/>
        </p:nvSpPr>
        <p:spPr>
          <a:xfrm>
            <a:off x="5807969" y="5081457"/>
            <a:ext cx="5773956" cy="103095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 anchorCtr="1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000" b="1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CA" b="0" dirty="0">
                <a:solidFill>
                  <a:prstClr val="white"/>
                </a:solidFill>
              </a:rPr>
              <a:t>https://www.aph.org/research/design-guidelines/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505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07368" y="1524000"/>
            <a:ext cx="7488832" cy="4281264"/>
          </a:xfrm>
        </p:spPr>
        <p:txBody>
          <a:bodyPr>
            <a:normAutofit/>
          </a:bodyPr>
          <a:lstStyle/>
          <a:p>
            <a:r>
              <a:rPr lang="en-CA" dirty="0"/>
              <a:t>Most widely requested format</a:t>
            </a:r>
          </a:p>
          <a:p>
            <a:r>
              <a:rPr lang="en-CA" dirty="0"/>
              <a:t>Not just an increase in font size or photocopying enlargement</a:t>
            </a:r>
          </a:p>
          <a:p>
            <a:r>
              <a:rPr lang="en-CA" dirty="0"/>
              <a:t>It involves changes to font and formatting and content read order</a:t>
            </a:r>
          </a:p>
          <a:p>
            <a:r>
              <a:rPr lang="en-CA" dirty="0"/>
              <a:t>Using a photocopier to increase the size of the document just increases the size of the problem</a:t>
            </a:r>
          </a:p>
          <a:p>
            <a:r>
              <a:rPr lang="en-CA" dirty="0"/>
              <a:t>Information displayed in columns needs to be reformatted</a:t>
            </a:r>
          </a:p>
          <a:p>
            <a:r>
              <a:rPr lang="en-CA" dirty="0"/>
              <a:t>Blindness is a continuum and many are partially sighted and read large print</a:t>
            </a:r>
          </a:p>
          <a:p>
            <a:r>
              <a:rPr lang="en-CA" dirty="0"/>
              <a:t>It is also requested by seniors losing their vision</a:t>
            </a:r>
          </a:p>
          <a:p>
            <a:r>
              <a:rPr lang="en-CA" dirty="0"/>
              <a:t>Clear Print guidelines followed – set out by </a:t>
            </a:r>
            <a:r>
              <a:rPr lang="en-CA" dirty="0" err="1"/>
              <a:t>APH</a:t>
            </a:r>
            <a:r>
              <a:rPr lang="en-CA" dirty="0"/>
              <a:t>, </a:t>
            </a:r>
            <a:r>
              <a:rPr lang="en-CA" dirty="0" err="1"/>
              <a:t>CNIB</a:t>
            </a:r>
            <a:r>
              <a:rPr lang="en-CA" dirty="0"/>
              <a:t>, RNIB </a:t>
            </a:r>
          </a:p>
          <a:p>
            <a:endParaRPr lang="en-CA" dirty="0"/>
          </a:p>
        </p:txBody>
      </p:sp>
      <p:pic>
        <p:nvPicPr>
          <p:cNvPr id="5" name="Picture 4" descr="an example of Large Print Output" title="Large Print Output Image">
            <a:extLst>
              <a:ext uri="{FF2B5EF4-FFF2-40B4-BE49-F238E27FC236}">
                <a16:creationId xmlns:a16="http://schemas.microsoft.com/office/drawing/2014/main" id="{F592D519-1540-4148-A1CB-EF95DA897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75" t="14421" r="10883" b="1962"/>
          <a:stretch/>
        </p:blipFill>
        <p:spPr>
          <a:xfrm>
            <a:off x="8256240" y="0"/>
            <a:ext cx="8165696" cy="62485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8" y="701898"/>
            <a:ext cx="8534878" cy="701675"/>
          </a:xfrm>
        </p:spPr>
        <p:txBody>
          <a:bodyPr/>
          <a:lstStyle/>
          <a:p>
            <a:r>
              <a:rPr lang="en-US" dirty="0"/>
              <a:t>Large Print</a:t>
            </a:r>
          </a:p>
        </p:txBody>
      </p:sp>
    </p:spTree>
    <p:extLst>
      <p:ext uri="{BB962C8B-B14F-4D97-AF65-F5344CB8AC3E}">
        <p14:creationId xmlns:p14="http://schemas.microsoft.com/office/powerpoint/2010/main" val="374406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8C7652-80D2-4EA1-9AB6-7ABCAD1B6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Magnifiers – Magnifying glass</a:t>
            </a:r>
          </a:p>
        </p:txBody>
      </p:sp>
    </p:spTree>
    <p:extLst>
      <p:ext uri="{BB962C8B-B14F-4D97-AF65-F5344CB8AC3E}">
        <p14:creationId xmlns:p14="http://schemas.microsoft.com/office/powerpoint/2010/main" val="175888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Headshot Katrina Fox" title="Katrina Fox">
            <a:extLst>
              <a:ext uri="{FF2B5EF4-FFF2-40B4-BE49-F238E27FC236}">
                <a16:creationId xmlns:a16="http://schemas.microsoft.com/office/drawing/2014/main" id="{3EE3278D-4F92-4E59-89C1-F65AF2FFAD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6420" y="2236028"/>
            <a:ext cx="2245221" cy="2386264"/>
          </a:xfrm>
        </p:spPr>
      </p:pic>
      <p:pic>
        <p:nvPicPr>
          <p:cNvPr id="16" name="Picture Placeholder 15" title="Headshot Aimée Ubbink">
            <a:extLst>
              <a:ext uri="{FF2B5EF4-FFF2-40B4-BE49-F238E27FC236}">
                <a16:creationId xmlns:a16="http://schemas.microsoft.com/office/drawing/2014/main" id="{FD79A56D-D9A6-427C-B444-9F73C25FE39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34400" y="2235708"/>
            <a:ext cx="2249424" cy="2386584"/>
          </a:xfrm>
        </p:spPr>
      </p:pic>
      <p:pic>
        <p:nvPicPr>
          <p:cNvPr id="20" name="Picture Placeholder 19" descr="Headshot Jen Goulden">
            <a:extLst>
              <a:ext uri="{FF2B5EF4-FFF2-40B4-BE49-F238E27FC236}">
                <a16:creationId xmlns:a16="http://schemas.microsoft.com/office/drawing/2014/main" id="{4C8A764B-8A41-4A70-B6F4-D3C370C133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3924" y="2235708"/>
            <a:ext cx="2249424" cy="2386584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685800"/>
            <a:ext cx="8534878" cy="701675"/>
          </a:xfrm>
        </p:spPr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441765" y="4811830"/>
            <a:ext cx="2895600" cy="838200"/>
          </a:xfrm>
        </p:spPr>
        <p:txBody>
          <a:bodyPr>
            <a:normAutofit/>
          </a:bodyPr>
          <a:lstStyle/>
          <a:p>
            <a:r>
              <a:rPr lang="en-US" dirty="0"/>
              <a:t>Katrina Fox</a:t>
            </a:r>
            <a:br>
              <a:rPr lang="en-US" dirty="0"/>
            </a:br>
            <a:r>
              <a:rPr lang="en-US" dirty="0"/>
              <a:t>Marketing Specialist</a:t>
            </a:r>
            <a:br>
              <a:rPr lang="en-US" dirty="0"/>
            </a:br>
            <a:r>
              <a:rPr lang="en-US" dirty="0"/>
              <a:t>kfox@crawfordtech.com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96096" y="4811830"/>
            <a:ext cx="2717627" cy="838200"/>
          </a:xfrm>
        </p:spPr>
        <p:txBody>
          <a:bodyPr>
            <a:no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Aimée Ubbink</a:t>
            </a:r>
            <a:br>
              <a:rPr lang="en-US" sz="1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Document Accessibility Specialist</a:t>
            </a:r>
            <a:br>
              <a:rPr lang="en-US" sz="1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aubbink@crawfordtech.com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C25607A-99FA-4FD7-98A5-3619D8E59403}"/>
              </a:ext>
            </a:extLst>
          </p:cNvPr>
          <p:cNvSpPr txBox="1">
            <a:spLocks/>
          </p:cNvSpPr>
          <p:nvPr/>
        </p:nvSpPr>
        <p:spPr>
          <a:xfrm>
            <a:off x="5031707" y="4811830"/>
            <a:ext cx="2670048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0" kern="120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D90A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 Goulden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D90A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D90A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&amp; Quality Manager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D90A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D90A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jgoulden@crawfordtech.com</a:t>
            </a:r>
          </a:p>
        </p:txBody>
      </p:sp>
    </p:spTree>
    <p:extLst>
      <p:ext uri="{BB962C8B-B14F-4D97-AF65-F5344CB8AC3E}">
        <p14:creationId xmlns:p14="http://schemas.microsoft.com/office/powerpoint/2010/main" val="779549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Magnification hard ware" title="Magnifier">
            <a:extLst>
              <a:ext uri="{FF2B5EF4-FFF2-40B4-BE49-F238E27FC236}">
                <a16:creationId xmlns:a16="http://schemas.microsoft.com/office/drawing/2014/main" id="{98A55F3D-CA29-43F5-BCA6-A9E2E2417BD0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0" r="8750"/>
          <a:stretch>
            <a:fillRect/>
          </a:stretch>
        </p:blipFill>
        <p:spPr>
          <a:xfrm>
            <a:off x="0" y="0"/>
            <a:ext cx="7543800" cy="6858000"/>
          </a:xfrm>
          <a:prstGeom prst="rect">
            <a:avLst/>
          </a:prstGeom>
        </p:spPr>
      </p:pic>
      <p:pic>
        <p:nvPicPr>
          <p:cNvPr id="6" name="Picture 8" descr="V-Tech Magnifier" title="V-Tech Magnifier">
            <a:extLst>
              <a:ext uri="{FF2B5EF4-FFF2-40B4-BE49-F238E27FC236}">
                <a16:creationId xmlns:a16="http://schemas.microsoft.com/office/drawing/2014/main" id="{3B00BE2C-6B1E-4FEC-AFCA-F30577B3D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328" y="4077072"/>
            <a:ext cx="2651766" cy="255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7A88E7-C9CA-4AB6-9B89-8C44029B2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Magnifiers</a:t>
            </a:r>
          </a:p>
        </p:txBody>
      </p:sp>
    </p:spTree>
    <p:extLst>
      <p:ext uri="{BB962C8B-B14F-4D97-AF65-F5344CB8AC3E}">
        <p14:creationId xmlns:p14="http://schemas.microsoft.com/office/powerpoint/2010/main" val="1145777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39C1C6B-471B-44B3-990E-6A20D35B8D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82" r="13182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20D95D-8BE0-4C4C-AB7D-EFA3BC5CA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0" y="533400"/>
            <a:ext cx="16002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QUIZ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D5CC4-2C66-4914-A4A8-EBABF046AB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91944" y="1844824"/>
            <a:ext cx="6437176" cy="2520280"/>
          </a:xfrm>
          <a:prstGeom prst="rect">
            <a:avLst/>
          </a:prstGeom>
          <a:solidFill>
            <a:schemeClr val="tx2">
              <a:alpha val="81000"/>
            </a:schemeClr>
          </a:solidFill>
        </p:spPr>
        <p:txBody>
          <a:bodyPr lIns="182880"/>
          <a:lstStyle/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True or False?</a:t>
            </a:r>
          </a:p>
          <a:p>
            <a:pPr marL="0" indent="0">
              <a:buNone/>
            </a:pPr>
            <a:endParaRPr lang="en-US" sz="2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Providing a photocopy enlarged statement makes the content accessible for those who read large print.</a:t>
            </a:r>
          </a:p>
        </p:txBody>
      </p:sp>
    </p:spTree>
    <p:extLst>
      <p:ext uri="{BB962C8B-B14F-4D97-AF65-F5344CB8AC3E}">
        <p14:creationId xmlns:p14="http://schemas.microsoft.com/office/powerpoint/2010/main" val="1124792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39C1C6B-471B-44B3-990E-6A20D35B8D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82" r="13182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20D95D-8BE0-4C4C-AB7D-EFA3BC5CA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0" y="533400"/>
            <a:ext cx="16002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QUIZ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D5CC4-2C66-4914-A4A8-EBABF046AB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67400" y="1828800"/>
            <a:ext cx="6096000" cy="952128"/>
          </a:xfrm>
          <a:prstGeom prst="rect">
            <a:avLst/>
          </a:prstGeom>
          <a:solidFill>
            <a:schemeClr val="tx2">
              <a:alpha val="81000"/>
            </a:schemeClr>
          </a:solidFill>
        </p:spPr>
        <p:txBody>
          <a:bodyPr lIns="182880"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Why is large font, enlarged print not acceptable? </a:t>
            </a:r>
          </a:p>
        </p:txBody>
      </p:sp>
    </p:spTree>
    <p:extLst>
      <p:ext uri="{BB962C8B-B14F-4D97-AF65-F5344CB8AC3E}">
        <p14:creationId xmlns:p14="http://schemas.microsoft.com/office/powerpoint/2010/main" val="4101595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Hands reading braille, the correct way, with both hands. Not just a finger on a dot. &#10;http://www.akcam.org/wp-content/uploads/2013/04/Light-Braille.jpg" title="Image of braille and hands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53" b="775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48E72D-6955-4B34-8CE3-18E7D4A3D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Braille</a:t>
            </a:r>
          </a:p>
        </p:txBody>
      </p:sp>
    </p:spTree>
    <p:extLst>
      <p:ext uri="{BB962C8B-B14F-4D97-AF65-F5344CB8AC3E}">
        <p14:creationId xmlns:p14="http://schemas.microsoft.com/office/powerpoint/2010/main" val="2259468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644A9-CC3D-4947-A42B-2E348A610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27062"/>
            <a:ext cx="8534878" cy="701675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Braille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14" r="28256"/>
          <a:stretch/>
        </p:blipFill>
        <p:spPr>
          <a:xfrm>
            <a:off x="5807969" y="0"/>
            <a:ext cx="6384032" cy="623093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1700808"/>
            <a:ext cx="5334000" cy="42427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CA" sz="2400" dirty="0">
                <a:solidFill>
                  <a:srgbClr val="020202"/>
                </a:solidFill>
                <a:latin typeface="Calibri" panose="020F0502020204030204" pitchFamily="34" charset="0"/>
              </a:rPr>
              <a:t>Contracted vs. uncontracted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400" dirty="0">
                <a:solidFill>
                  <a:srgbClr val="020202"/>
                </a:solidFill>
                <a:latin typeface="Calibri" panose="020F0502020204030204" pitchFamily="34" charset="0"/>
              </a:rPr>
              <a:t>Contracted tends to be the default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400" dirty="0">
                <a:solidFill>
                  <a:srgbClr val="020202"/>
                </a:solidFill>
                <a:latin typeface="Calibri" panose="020F0502020204030204" pitchFamily="34" charset="0"/>
              </a:rPr>
              <a:t>Providing both is recommended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400" dirty="0">
                <a:solidFill>
                  <a:srgbClr val="020202"/>
                </a:solidFill>
                <a:latin typeface="Calibri" panose="020F0502020204030204" pitchFamily="34" charset="0"/>
              </a:rPr>
              <a:t>Electronic or hard copy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400" dirty="0">
                <a:solidFill>
                  <a:srgbClr val="020202"/>
                </a:solidFill>
                <a:latin typeface="Calibri" panose="020F0502020204030204" pitchFamily="34" charset="0"/>
              </a:rPr>
              <a:t>Unified English Braille (UEB)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400" dirty="0">
                <a:solidFill>
                  <a:srgbClr val="020202"/>
                </a:solidFill>
                <a:latin typeface="Calibri" panose="020F0502020204030204" pitchFamily="34" charset="0"/>
              </a:rPr>
              <a:t>Braille Authority of North America and Braille Literacy Canada</a:t>
            </a:r>
          </a:p>
          <a:p>
            <a:pPr>
              <a:buFont typeface="Wingdings" panose="05000000000000000000" pitchFamily="2" charset="2"/>
              <a:buChar char="ü"/>
            </a:pPr>
            <a:endParaRPr lang="en-CA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0822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udio waves" title="Audio waves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008" b="18008"/>
          <a:stretch>
            <a:fillRect/>
          </a:stretch>
        </p:blipFill>
        <p:spPr>
          <a:xfrm>
            <a:off x="14188" y="0"/>
            <a:ext cx="12192000" cy="685800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80CBC5-0278-4B8B-A26E-CFA1965B5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592" y="239997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Audio</a:t>
            </a:r>
          </a:p>
        </p:txBody>
      </p:sp>
    </p:spTree>
    <p:extLst>
      <p:ext uri="{BB962C8B-B14F-4D97-AF65-F5344CB8AC3E}">
        <p14:creationId xmlns:p14="http://schemas.microsoft.com/office/powerpoint/2010/main" val="1947512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181" r="3218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CA" dirty="0"/>
              <a:t>Delivered on CD/Cassette/thumb drive or as MP3 / .WAV file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CA" dirty="0"/>
              <a:t>Human or computer-generated voice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CA" dirty="0"/>
              <a:t>Requested by people losing their vision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CA" dirty="0"/>
              <a:t>Also requested by those with print-related disabilities such as dyslexia</a:t>
            </a:r>
          </a:p>
          <a:p>
            <a:endParaRPr lang="en-CA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Audio</a:t>
            </a:r>
          </a:p>
        </p:txBody>
      </p:sp>
    </p:spTree>
    <p:extLst>
      <p:ext uri="{BB962C8B-B14F-4D97-AF65-F5344CB8AC3E}">
        <p14:creationId xmlns:p14="http://schemas.microsoft.com/office/powerpoint/2010/main" val="42238810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53" b="355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E58EE3-3581-44F7-B69F-96BB384B7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957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dirty="0">
                <a:solidFill>
                  <a:srgbClr val="020202"/>
                </a:solidFill>
                <a:latin typeface="Calibri" panose="020F0502020204030204" pitchFamily="34" charset="0"/>
              </a:rPr>
              <a:t>Plain text delivered on CD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dirty="0">
                <a:solidFill>
                  <a:srgbClr val="020202"/>
                </a:solidFill>
                <a:latin typeface="Calibri" panose="020F0502020204030204" pitchFamily="34" charset="0"/>
              </a:rPr>
              <a:t>Can be accessed using a screen reader (text-to-speech) and/or a refreshable braille display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CA" dirty="0">
                <a:solidFill>
                  <a:srgbClr val="020202"/>
                </a:solidFill>
                <a:latin typeface="Calibri" panose="020F0502020204030204" pitchFamily="34" charset="0"/>
              </a:rPr>
              <a:t>Client can choose how to access the information</a:t>
            </a:r>
          </a:p>
          <a:p>
            <a:endParaRPr lang="en-US" dirty="0"/>
          </a:p>
        </p:txBody>
      </p:sp>
      <p:pic>
        <p:nvPicPr>
          <p:cNvPr id="6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395" r="27389"/>
          <a:stretch/>
        </p:blipFill>
        <p:spPr>
          <a:xfrm>
            <a:off x="-12700" y="0"/>
            <a:ext cx="3327400" cy="621823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E-Text</a:t>
            </a:r>
          </a:p>
        </p:txBody>
      </p:sp>
    </p:spTree>
    <p:extLst>
      <p:ext uri="{BB962C8B-B14F-4D97-AF65-F5344CB8AC3E}">
        <p14:creationId xmlns:p14="http://schemas.microsoft.com/office/powerpoint/2010/main" val="6400566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9E3AFC7-270A-4247-83D7-4F2F6CE52981}" type="slidenum">
              <a:rPr lang="en-US" smtClean="0">
                <a:solidFill>
                  <a:srgbClr val="012169"/>
                </a:solidFill>
              </a:rPr>
              <a:pPr/>
              <a:t>39</a:t>
            </a:fld>
            <a:endParaRPr lang="en-US" dirty="0">
              <a:solidFill>
                <a:srgbClr val="012169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84538"/>
            <a:ext cx="1076325" cy="1038225"/>
          </a:xfrm>
        </p:spPr>
      </p:pic>
      <p:pic>
        <p:nvPicPr>
          <p:cNvPr id="1026" name="Picture 2" descr="http://www.locusart.com/images/wallpapers/energy_blue_daisy_16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25" b="1367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646767-397F-4093-A209-43CD17EC6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7" y="5596788"/>
            <a:ext cx="2592288" cy="749499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</a:rPr>
              <a:t>DAISY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 descr="Born with a disability&#10;Lifestyle&#10;Diabetes&#10;Macular Degeneration&#10;Aging Population">
            <a:extLst>
              <a:ext uri="{FF2B5EF4-FFF2-40B4-BE49-F238E27FC236}">
                <a16:creationId xmlns:a16="http://schemas.microsoft.com/office/drawing/2014/main" id="{B86858F8-F049-4784-BF32-2749275B50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6408634"/>
              </p:ext>
            </p:extLst>
          </p:nvPr>
        </p:nvGraphicFramePr>
        <p:xfrm>
          <a:off x="2711624" y="381000"/>
          <a:ext cx="9150176" cy="5496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532811-0226-44BD-B2E7-436D6B6CE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blindness</a:t>
            </a:r>
          </a:p>
        </p:txBody>
      </p:sp>
    </p:spTree>
    <p:extLst>
      <p:ext uri="{BB962C8B-B14F-4D97-AF65-F5344CB8AC3E}">
        <p14:creationId xmlns:p14="http://schemas.microsoft.com/office/powerpoint/2010/main" val="25533065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800" dirty="0"/>
              <a:t>Standards, Advocacy and Governing Bodies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5DEDA83-6C69-4610-8F57-CA2C852ABA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3A711FB-25BB-4E64-B461-9E78657A21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1026" name="Picture 2" descr="ACB Logo" title="ACB, American Council of the Bli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2838" y="4954688"/>
            <a:ext cx="405765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BANA Logo" title="BANA, Braille Authority of North Americ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062"/>
          <a:stretch/>
        </p:blipFill>
        <p:spPr bwMode="auto">
          <a:xfrm>
            <a:off x="2153978" y="2219697"/>
            <a:ext cx="216024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NIB Logo" title="CNIB, Canadian National Institute for the Bli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560" y="3583701"/>
            <a:ext cx="2049462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AFB Logo" title="AFB, American Foundation for the Bli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8128" y="5157192"/>
            <a:ext cx="25908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BLC Logo" title="BLC, Braille Literacy Canada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2446" y="2156244"/>
            <a:ext cx="2655824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EB Logo" title="ICEB, International Council on English Braill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5100" y="2181322"/>
            <a:ext cx="2311103" cy="73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FB Logo" title="NFB National Federation of the Blind 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484" y="3754032"/>
            <a:ext cx="2520601" cy="104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001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39C1C6B-471B-44B3-990E-6A20D35B8D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82" r="13182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20D95D-8BE0-4C4C-AB7D-EFA3BC5CA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0" y="533400"/>
            <a:ext cx="16002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QUIZ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D5CC4-2C66-4914-A4A8-EBABF046AB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67400" y="1828800"/>
            <a:ext cx="6096000" cy="952128"/>
          </a:xfrm>
          <a:prstGeom prst="rect">
            <a:avLst/>
          </a:prstGeom>
          <a:solidFill>
            <a:schemeClr val="tx2">
              <a:alpha val="81000"/>
            </a:schemeClr>
          </a:solidFill>
        </p:spPr>
        <p:txBody>
          <a:bodyPr lIns="182880"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Why do we need to provide alternate formats?</a:t>
            </a:r>
          </a:p>
        </p:txBody>
      </p:sp>
    </p:spTree>
    <p:extLst>
      <p:ext uri="{BB962C8B-B14F-4D97-AF65-F5344CB8AC3E}">
        <p14:creationId xmlns:p14="http://schemas.microsoft.com/office/powerpoint/2010/main" val="30214481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39C1C6B-471B-44B3-990E-6A20D35B8D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82" r="1318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D5CC4-2C66-4914-A4A8-EBABF046AB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67400" y="1828800"/>
            <a:ext cx="6096000" cy="952128"/>
          </a:xfrm>
          <a:prstGeom prst="rect">
            <a:avLst/>
          </a:prstGeom>
          <a:solidFill>
            <a:schemeClr val="tx2">
              <a:alpha val="81000"/>
            </a:schemeClr>
          </a:solidFill>
        </p:spPr>
        <p:txBody>
          <a:bodyPr lIns="182880"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Braille is made available in ____ and _____.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20D95D-8BE0-4C4C-AB7D-EFA3BC5CA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0" y="533400"/>
            <a:ext cx="16002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36435126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39C1C6B-471B-44B3-990E-6A20D35B8D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82" r="13182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20D95D-8BE0-4C4C-AB7D-EFA3BC5CA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0" y="533400"/>
            <a:ext cx="16002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QUIZ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D5CC4-2C66-4914-A4A8-EBABF046AB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67400" y="1828800"/>
            <a:ext cx="6096000" cy="952128"/>
          </a:xfrm>
          <a:prstGeom prst="rect">
            <a:avLst/>
          </a:prstGeom>
          <a:solidFill>
            <a:schemeClr val="tx2">
              <a:alpha val="81000"/>
            </a:schemeClr>
          </a:solidFill>
        </p:spPr>
        <p:txBody>
          <a:bodyPr lIns="182880"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Why is it important to offer both contracted and uncontracted braille?</a:t>
            </a:r>
          </a:p>
        </p:txBody>
      </p:sp>
    </p:spTree>
    <p:extLst>
      <p:ext uri="{BB962C8B-B14F-4D97-AF65-F5344CB8AC3E}">
        <p14:creationId xmlns:p14="http://schemas.microsoft.com/office/powerpoint/2010/main" val="38166885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70E0C6A5-C2BC-4365-841A-9B583994128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70" r="11970"/>
          <a:stretch>
            <a:fillRect/>
          </a:stretch>
        </p:blipFill>
        <p:spPr/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55A87192-E18B-445F-8C1B-AD784A356D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97" r="11797"/>
          <a:stretch>
            <a:fillRect/>
          </a:stretch>
        </p:blipFill>
        <p:spPr/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202F1726-80B2-4B28-98DF-BF8E2DA1FC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80" r="9380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55108" y="4293096"/>
            <a:ext cx="9505056" cy="70167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Accessible Electronic Document Formats</a:t>
            </a:r>
          </a:p>
        </p:txBody>
      </p:sp>
    </p:spTree>
    <p:extLst>
      <p:ext uri="{BB962C8B-B14F-4D97-AF65-F5344CB8AC3E}">
        <p14:creationId xmlns:p14="http://schemas.microsoft.com/office/powerpoint/2010/main" val="30410954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49BEAC-4446-4B0B-B994-43C69B3A1277}"/>
              </a:ext>
            </a:extLst>
          </p:cNvPr>
          <p:cNvSpPr txBox="1">
            <a:spLocks/>
          </p:cNvSpPr>
          <p:nvPr/>
        </p:nvSpPr>
        <p:spPr>
          <a:xfrm>
            <a:off x="5018112" y="652504"/>
            <a:ext cx="3238128" cy="364059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anchor="ctr" anchorCtr="1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CA" sz="6400" dirty="0"/>
              <a:t>Mon, 16 Sep 2013 </a:t>
            </a:r>
          </a:p>
          <a:p>
            <a:pPr marL="0" indent="0">
              <a:buFont typeface="Arial" pitchFamily="34" charset="0"/>
              <a:buNone/>
            </a:pPr>
            <a:r>
              <a:rPr lang="en-CA" sz="6400" dirty="0"/>
              <a:t>ID #. 11053</a:t>
            </a:r>
          </a:p>
          <a:p>
            <a:pPr marL="0" indent="0">
              <a:buFont typeface="Arial" pitchFamily="34" charset="0"/>
              <a:buNone/>
            </a:pPr>
            <a:r>
              <a:rPr lang="en-CA" sz="6400" dirty="0"/>
              <a:t>Juliet, Ashton </a:t>
            </a:r>
          </a:p>
          <a:p>
            <a:pPr marL="0" indent="0">
              <a:buFont typeface="Arial" pitchFamily="34" charset="0"/>
              <a:buNone/>
            </a:pPr>
            <a:r>
              <a:rPr lang="en-CA" sz="6400" dirty="0"/>
              <a:t>Policy:</a:t>
            </a:r>
          </a:p>
          <a:p>
            <a:pPr marL="0" indent="0">
              <a:buFont typeface="Arial" pitchFamily="34" charset="0"/>
              <a:buNone/>
            </a:pPr>
            <a:r>
              <a:rPr lang="en-CA" sz="6400" dirty="0"/>
              <a:t>11 Royal Oak  Cres. </a:t>
            </a:r>
          </a:p>
          <a:p>
            <a:pPr marL="0" indent="0">
              <a:buFont typeface="Arial" pitchFamily="34" charset="0"/>
              <a:buNone/>
            </a:pPr>
            <a:r>
              <a:rPr lang="en-CA" sz="6400" dirty="0"/>
              <a:t>Claim:</a:t>
            </a:r>
          </a:p>
          <a:p>
            <a:pPr marL="0" indent="0">
              <a:buFont typeface="Arial" pitchFamily="34" charset="0"/>
              <a:buNone/>
            </a:pPr>
            <a:r>
              <a:rPr lang="en-CA" sz="6400" dirty="0"/>
              <a:t>Ottawa, ON </a:t>
            </a:r>
          </a:p>
          <a:p>
            <a:pPr marL="0" indent="0">
              <a:buFont typeface="Arial" pitchFamily="34" charset="0"/>
              <a:buNone/>
            </a:pPr>
            <a:r>
              <a:rPr lang="en-CA" sz="6400" dirty="0"/>
              <a:t>File</a:t>
            </a:r>
          </a:p>
          <a:p>
            <a:pPr marL="0" indent="0">
              <a:buFont typeface="Arial" pitchFamily="34" charset="0"/>
              <a:buNone/>
            </a:pPr>
            <a:r>
              <a:rPr lang="en-CA" sz="6400" dirty="0"/>
              <a:t>Z9H 3Z7 </a:t>
            </a:r>
          </a:p>
          <a:p>
            <a:pPr marL="0" indent="0">
              <a:buFont typeface="Arial" pitchFamily="34" charset="0"/>
              <a:buNone/>
            </a:pPr>
            <a:r>
              <a:rPr lang="en-CA" sz="6400" dirty="0"/>
              <a:t>Last Statement : 19-Jul-2013 </a:t>
            </a:r>
          </a:p>
          <a:p>
            <a:pPr marL="0" indent="0">
              <a:buFont typeface="Arial" pitchFamily="34" charset="0"/>
              <a:buNone/>
            </a:pPr>
            <a:r>
              <a:rPr lang="en-CA" sz="6400" dirty="0"/>
              <a:t>Accident Date: </a:t>
            </a:r>
          </a:p>
          <a:p>
            <a:pPr marL="0" indent="0">
              <a:buFont typeface="Arial" pitchFamily="34" charset="0"/>
              <a:buNone/>
            </a:pPr>
            <a:r>
              <a:rPr lang="en-CA" sz="6400" dirty="0"/>
              <a:t>Statement of Account </a:t>
            </a:r>
          </a:p>
          <a:p>
            <a:pPr marL="0" indent="0">
              <a:buFont typeface="Arial" pitchFamily="34" charset="0"/>
              <a:buNone/>
            </a:pPr>
            <a:r>
              <a:rPr lang="en-CA" sz="6400" dirty="0"/>
              <a:t>From : 20-Jul-2013 to 16-Sep-2013 </a:t>
            </a:r>
          </a:p>
          <a:p>
            <a:pPr marL="0" indent="0">
              <a:buFont typeface="Arial" pitchFamily="34" charset="0"/>
              <a:buNone/>
            </a:pPr>
            <a:endParaRPr lang="en-CA" sz="120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268B05B-622F-43E4-84D9-3A393330538E}"/>
              </a:ext>
            </a:extLst>
          </p:cNvPr>
          <p:cNvSpPr txBox="1">
            <a:spLocks/>
          </p:cNvSpPr>
          <p:nvPr/>
        </p:nvSpPr>
        <p:spPr>
          <a:xfrm>
            <a:off x="8112224" y="1354178"/>
            <a:ext cx="2952328" cy="48513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 anchorCtr="1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CA" sz="1500" dirty="0"/>
              <a:t>table with 6 columns and 3 rows</a:t>
            </a:r>
          </a:p>
          <a:p>
            <a:pPr marL="0" indent="0">
              <a:buFont typeface="Arial" charset="0"/>
              <a:buNone/>
            </a:pPr>
            <a:r>
              <a:rPr lang="en-CA" sz="1500" dirty="0"/>
              <a:t>Date </a:t>
            </a:r>
          </a:p>
          <a:p>
            <a:pPr marL="0" indent="0">
              <a:buFont typeface="Arial" charset="0"/>
              <a:buNone/>
            </a:pPr>
            <a:r>
              <a:rPr lang="en-CA" sz="1500" dirty="0"/>
              <a:t>Ref. Date </a:t>
            </a:r>
          </a:p>
          <a:p>
            <a:pPr marL="0" indent="0">
              <a:buFont typeface="Arial" charset="0"/>
              <a:buNone/>
            </a:pPr>
            <a:r>
              <a:rPr lang="en-CA" sz="1500" dirty="0"/>
              <a:t>Provider Description </a:t>
            </a:r>
          </a:p>
          <a:p>
            <a:pPr marL="0" indent="0">
              <a:buFont typeface="Arial" charset="0"/>
              <a:buNone/>
            </a:pPr>
            <a:r>
              <a:rPr lang="en-CA" sz="1500" dirty="0"/>
              <a:t>Fee </a:t>
            </a:r>
          </a:p>
          <a:p>
            <a:pPr marL="0" indent="0">
              <a:buFont typeface="Arial" charset="0"/>
              <a:buNone/>
            </a:pPr>
            <a:r>
              <a:rPr lang="en-CA" sz="1500" dirty="0"/>
              <a:t>Payment </a:t>
            </a:r>
          </a:p>
          <a:p>
            <a:pPr marL="0" indent="0">
              <a:buFont typeface="Arial" charset="0"/>
              <a:buNone/>
            </a:pPr>
            <a:r>
              <a:rPr lang="en-CA" sz="1500" dirty="0"/>
              <a:t>Balance  </a:t>
            </a:r>
          </a:p>
          <a:p>
            <a:pPr marL="0" indent="0">
              <a:buFont typeface="Arial" charset="0"/>
              <a:buNone/>
            </a:pPr>
            <a:r>
              <a:rPr lang="en-CA" sz="1500" dirty="0"/>
              <a:t> </a:t>
            </a:r>
          </a:p>
          <a:p>
            <a:pPr marL="0" indent="0">
              <a:buFont typeface="Arial" charset="0"/>
              <a:buNone/>
            </a:pPr>
            <a:r>
              <a:rPr lang="en-CA" sz="1500" dirty="0"/>
              <a:t>BALANCE FORWARD</a:t>
            </a:r>
          </a:p>
          <a:p>
            <a:pPr marL="0" indent="0">
              <a:buFont typeface="Arial" charset="0"/>
              <a:buNone/>
            </a:pPr>
            <a:r>
              <a:rPr lang="en-CA" sz="1500" dirty="0"/>
              <a:t>0.00  </a:t>
            </a:r>
          </a:p>
          <a:p>
            <a:pPr marL="0" indent="0">
              <a:buFont typeface="Arial" charset="0"/>
              <a:buNone/>
            </a:pPr>
            <a:r>
              <a:rPr lang="en-CA" sz="1500" dirty="0"/>
              <a:t> </a:t>
            </a:r>
          </a:p>
          <a:p>
            <a:pPr marL="0" indent="0">
              <a:buFont typeface="Arial" charset="0"/>
              <a:buNone/>
            </a:pPr>
            <a:r>
              <a:rPr lang="en-CA" sz="1500" dirty="0"/>
              <a:t>0.00</a:t>
            </a:r>
          </a:p>
          <a:p>
            <a:pPr marL="0" indent="0">
              <a:buFont typeface="Arial" charset="0"/>
              <a:buNone/>
            </a:pPr>
            <a:r>
              <a:rPr lang="en-CA" sz="1500" dirty="0"/>
              <a:t>0.00 </a:t>
            </a:r>
          </a:p>
          <a:p>
            <a:pPr marL="0" indent="0">
              <a:buFont typeface="Arial" charset="0"/>
              <a:buNone/>
            </a:pPr>
            <a:r>
              <a:rPr lang="en-CA" sz="1500" dirty="0"/>
              <a:t> </a:t>
            </a:r>
          </a:p>
          <a:p>
            <a:pPr marL="0" indent="0">
              <a:buFont typeface="Arial" charset="0"/>
              <a:buNone/>
            </a:pPr>
            <a:r>
              <a:rPr lang="en-CA" sz="1500" dirty="0"/>
              <a:t>table end</a:t>
            </a:r>
          </a:p>
          <a:p>
            <a:pPr marL="0" indent="0">
              <a:buFont typeface="Arial" charset="0"/>
              <a:buNone/>
            </a:pPr>
            <a:endParaRPr lang="en-CA" sz="1500" dirty="0"/>
          </a:p>
          <a:p>
            <a:pPr marL="0" indent="0">
              <a:buFont typeface="Arial" charset="0"/>
              <a:buNone/>
            </a:pPr>
            <a:r>
              <a:rPr lang="en-CA" sz="1500" dirty="0"/>
              <a:t>BALANCE DUE: 16-Sep-2013 0.00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AA8806-7063-4295-9321-B755EAF19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52504"/>
            <a:ext cx="8534878" cy="701675"/>
          </a:xfrm>
        </p:spPr>
        <p:txBody>
          <a:bodyPr>
            <a:normAutofit fontScale="90000"/>
          </a:bodyPr>
          <a:lstStyle/>
          <a:p>
            <a:r>
              <a:rPr lang="en-US" dirty="0"/>
              <a:t>Inaccessible document:</a:t>
            </a:r>
            <a:br>
              <a:rPr lang="en-US" dirty="0"/>
            </a:br>
            <a:r>
              <a:rPr lang="en-US" dirty="0"/>
              <a:t>Text rendered by </a:t>
            </a:r>
            <a:br>
              <a:rPr lang="en-US" dirty="0"/>
            </a:br>
            <a:r>
              <a:rPr lang="en-US" dirty="0"/>
              <a:t>Screen Reader</a:t>
            </a:r>
          </a:p>
        </p:txBody>
      </p:sp>
    </p:spTree>
    <p:extLst>
      <p:ext uri="{BB962C8B-B14F-4D97-AF65-F5344CB8AC3E}">
        <p14:creationId xmlns:p14="http://schemas.microsoft.com/office/powerpoint/2010/main" val="401229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7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88C3CA-1471-498C-A39E-23458023DF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1988840"/>
            <a:ext cx="5029200" cy="2023864"/>
          </a:xfrm>
          <a:solidFill>
            <a:schemeClr val="tx1">
              <a:lumMod val="75000"/>
              <a:alpha val="91000"/>
            </a:schemeClr>
          </a:solidFill>
        </p:spPr>
        <p:txBody>
          <a:bodyPr anchor="ctr" anchorCtr="1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99% of organizations in North America achieve compliance with </a:t>
            </a:r>
            <a:r>
              <a:rPr lang="en-US" dirty="0" err="1">
                <a:solidFill>
                  <a:schemeClr val="bg1"/>
                </a:solidFill>
              </a:rPr>
              <a:t>WCAG</a:t>
            </a:r>
            <a:r>
              <a:rPr lang="en-US" dirty="0">
                <a:solidFill>
                  <a:schemeClr val="bg1"/>
                </a:solidFill>
              </a:rPr>
              <a:t> 2.0 AA, not PDF/UA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99% of organizations in the EU are asking for PDF/UA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199CC5-7A10-4B72-8D15-9C105BB2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272255"/>
            <a:ext cx="8382000" cy="685800"/>
          </a:xfrm>
        </p:spPr>
        <p:txBody>
          <a:bodyPr>
            <a:normAutofit/>
          </a:bodyPr>
          <a:lstStyle/>
          <a:p>
            <a:r>
              <a:rPr lang="en-US" dirty="0"/>
              <a:t>Accessible Digitization</a:t>
            </a:r>
          </a:p>
        </p:txBody>
      </p:sp>
    </p:spTree>
    <p:extLst>
      <p:ext uri="{BB962C8B-B14F-4D97-AF65-F5344CB8AC3E}">
        <p14:creationId xmlns:p14="http://schemas.microsoft.com/office/powerpoint/2010/main" val="4649456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4730E807-72E5-4E02-850E-4F410598AA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6" r="3856"/>
          <a:stretch>
            <a:fillRect/>
          </a:stretch>
        </p:blipFill>
        <p:spPr>
          <a:ln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D601544-F910-42B6-97B3-5C49167CC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Calibri" panose="020F0502020204030204" pitchFamily="34" charset="0"/>
              </a:rPr>
              <a:t>Untagged PDF</a:t>
            </a:r>
            <a:endParaRPr lang="en-US" dirty="0"/>
          </a:p>
        </p:txBody>
      </p:sp>
      <p:sp>
        <p:nvSpPr>
          <p:cNvPr id="10" name="Right Arrow 5">
            <a:extLst>
              <a:ext uri="{FF2B5EF4-FFF2-40B4-BE49-F238E27FC236}">
                <a16:creationId xmlns:a16="http://schemas.microsoft.com/office/drawing/2014/main" id="{CC478C62-ABA8-4BC5-ABB0-9D2F1E065834}"/>
              </a:ext>
            </a:extLst>
          </p:cNvPr>
          <p:cNvSpPr/>
          <p:nvPr/>
        </p:nvSpPr>
        <p:spPr>
          <a:xfrm rot="10800000">
            <a:off x="9587524" y="3429000"/>
            <a:ext cx="567769" cy="439044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0247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13EACAF-49EA-4EDA-B491-048066449A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53" r="8553"/>
          <a:stretch>
            <a:fillRect/>
          </a:stretch>
        </p:blipFill>
        <p:spPr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CA" dirty="0">
                <a:latin typeface="Calibri" panose="020F0502020204030204" pitchFamily="34" charset="0"/>
              </a:rPr>
              <a:t>Accessible PDF</a:t>
            </a:r>
          </a:p>
        </p:txBody>
      </p:sp>
      <p:sp>
        <p:nvSpPr>
          <p:cNvPr id="6" name="Right Arrow 5"/>
          <p:cNvSpPr/>
          <p:nvPr/>
        </p:nvSpPr>
        <p:spPr>
          <a:xfrm rot="10800000">
            <a:off x="9587524" y="3429000"/>
            <a:ext cx="567769" cy="439044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2" descr="Image result for accessible PDF">
            <a:extLst>
              <a:ext uri="{FF2B5EF4-FFF2-40B4-BE49-F238E27FC236}">
                <a16:creationId xmlns:a16="http://schemas.microsoft.com/office/drawing/2014/main" id="{627727E8-0ECF-4E8D-A20E-DDE22D526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7524" y="450912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4978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FCC00C05-C4B4-4907-9DBC-0CE238EF87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32" b="8932"/>
          <a:stretch>
            <a:fillRect/>
          </a:stretch>
        </p:blipFill>
        <p:spPr>
          <a:ln>
            <a:solidFill>
              <a:schemeClr val="tx1"/>
            </a:solidFill>
          </a:ln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D873DBC6-69A8-4C29-B23D-C29A930EB9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97" b="4097"/>
          <a:stretch>
            <a:fillRect/>
          </a:stretch>
        </p:blipFill>
        <p:spPr>
          <a:ln>
            <a:solidFill>
              <a:schemeClr val="tx1"/>
            </a:solidFill>
          </a:ln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31082DF9-CA0E-4EB7-B31F-D16487A93A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1" r="2861"/>
          <a:stretch>
            <a:fillRect/>
          </a:stretch>
        </p:blipFill>
        <p:spPr>
          <a:ln>
            <a:solidFill>
              <a:schemeClr val="tx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415480" y="5181600"/>
            <a:ext cx="2952328" cy="8382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CA" dirty="0">
                <a:solidFill>
                  <a:srgbClr val="000000"/>
                </a:solidFill>
              </a:rPr>
              <a:t>Simple Document</a:t>
            </a:r>
          </a:p>
          <a:p>
            <a:pPr algn="ctr"/>
            <a:r>
              <a:rPr lang="en-CA" dirty="0">
                <a:solidFill>
                  <a:srgbClr val="000000"/>
                </a:solidFill>
              </a:rPr>
              <a:t>5-10% larger</a:t>
            </a:r>
          </a:p>
          <a:p>
            <a:pPr algn="ctr"/>
            <a:r>
              <a:rPr lang="en-CA" dirty="0">
                <a:solidFill>
                  <a:srgbClr val="000000"/>
                </a:solidFill>
              </a:rPr>
              <a:t>Text and logo (letter, correspondence)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44DA47-42D5-4B2D-B9FF-693511BBA7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>
                <a:solidFill>
                  <a:srgbClr val="000000"/>
                </a:solidFill>
              </a:rPr>
              <a:t>Medium complexity </a:t>
            </a:r>
          </a:p>
          <a:p>
            <a:pPr algn="ctr"/>
            <a:r>
              <a:rPr lang="en-CA" dirty="0">
                <a:solidFill>
                  <a:srgbClr val="000000"/>
                </a:solidFill>
              </a:rPr>
              <a:t>10-20% larger</a:t>
            </a:r>
          </a:p>
          <a:p>
            <a:pPr algn="ctr"/>
            <a:r>
              <a:rPr lang="en-CA" dirty="0">
                <a:solidFill>
                  <a:srgbClr val="000000"/>
                </a:solidFill>
              </a:rPr>
              <a:t>Credit card, Telco Bill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98797C1-01DF-4A0E-B856-B35891FC16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000000"/>
                </a:solidFill>
              </a:rPr>
              <a:t>Complex Documents</a:t>
            </a:r>
          </a:p>
          <a:p>
            <a:pPr algn="ctr"/>
            <a:r>
              <a:rPr lang="en-CA" dirty="0">
                <a:solidFill>
                  <a:srgbClr val="000000"/>
                </a:solidFill>
              </a:rPr>
              <a:t>up to 50% larger</a:t>
            </a:r>
          </a:p>
          <a:p>
            <a:pPr algn="ctr"/>
            <a:r>
              <a:rPr lang="en-CA" dirty="0">
                <a:solidFill>
                  <a:srgbClr val="000000"/>
                </a:solidFill>
              </a:rPr>
              <a:t>Auto Policy, Tax forms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CA" dirty="0"/>
              <a:t>Accessible PDF incremental file size</a:t>
            </a:r>
          </a:p>
        </p:txBody>
      </p:sp>
    </p:spTree>
    <p:extLst>
      <p:ext uri="{BB962C8B-B14F-4D97-AF65-F5344CB8AC3E}">
        <p14:creationId xmlns:p14="http://schemas.microsoft.com/office/powerpoint/2010/main" val="2857857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screen">
            <a:alphaModFix amt="8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7BB7B4C-0E08-45AE-B16D-1A7F6248DE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6895682"/>
              </p:ext>
            </p:extLst>
          </p:nvPr>
        </p:nvGraphicFramePr>
        <p:xfrm>
          <a:off x="3505200" y="381000"/>
          <a:ext cx="88392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90699" y="792162"/>
            <a:ext cx="8534878" cy="7016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Accessibility Considerations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for Organizations</a:t>
            </a:r>
          </a:p>
        </p:txBody>
      </p:sp>
    </p:spTree>
    <p:extLst>
      <p:ext uri="{BB962C8B-B14F-4D97-AF65-F5344CB8AC3E}">
        <p14:creationId xmlns:p14="http://schemas.microsoft.com/office/powerpoint/2010/main" val="41381119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7263A-9577-43F9-9D53-90771AC71D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AF65D1-D9D3-4CF3-971A-96C7A13D9D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8F6A66-BA59-4371-BD15-71A9D129132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17" y="-626824"/>
            <a:ext cx="1190064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27" y="3592512"/>
            <a:ext cx="2443163" cy="24431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076" y="318400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Accessible</a:t>
            </a:r>
          </a:p>
        </p:txBody>
      </p:sp>
      <p:sp>
        <p:nvSpPr>
          <p:cNvPr id="4" name="Title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Accessible HTML 5</a:t>
            </a:r>
          </a:p>
        </p:txBody>
      </p:sp>
    </p:spTree>
    <p:extLst>
      <p:ext uri="{BB962C8B-B14F-4D97-AF65-F5344CB8AC3E}">
        <p14:creationId xmlns:p14="http://schemas.microsoft.com/office/powerpoint/2010/main" val="14275236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F4C922-6926-4C83-8D79-F993EB200AC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756AF5D-2502-4A30-9715-DDC3225034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438B03A-B7E3-4A9D-8686-CA866901CD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8" name="Picture 4" descr="Photo of VarioUltra 20, which features brushed aluminum construction that is very robust, nice and light, and feels great." title="VarioUltra">
            <a:extLst>
              <a:ext uri="{FF2B5EF4-FFF2-40B4-BE49-F238E27FC236}">
                <a16:creationId xmlns:a16="http://schemas.microsoft.com/office/drawing/2014/main" id="{C3D492BA-6D54-475F-8CB2-B6BC590FD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916" y="2433637"/>
            <a:ext cx="2478724" cy="9953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" name="Picture 2" descr="Image of a Brailliant BI 32 (NEW generation)" title="Brailliant BI 32">
            <a:extLst>
              <a:ext uri="{FF2B5EF4-FFF2-40B4-BE49-F238E27FC236}">
                <a16:creationId xmlns:a16="http://schemas.microsoft.com/office/drawing/2014/main" id="{DD215013-7829-4790-9096-4C946CE9F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19305" r="387" b="23620"/>
          <a:stretch/>
        </p:blipFill>
        <p:spPr bwMode="auto">
          <a:xfrm>
            <a:off x="4583832" y="4371072"/>
            <a:ext cx="2634742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1059999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1" name="Content Placeholder 4" descr="Jen using her VarioUltra, hands only visable. " title="Jen using her VarioUltra">
            <a:extLst>
              <a:ext uri="{FF2B5EF4-FFF2-40B4-BE49-F238E27FC236}">
                <a16:creationId xmlns:a16="http://schemas.microsoft.com/office/drawing/2014/main" id="{4790E17F-0806-435F-855B-171C5FB558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5400000">
            <a:off x="7536159" y="887624"/>
            <a:ext cx="4258735" cy="42587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6199CC5-7A10-4B72-8D15-9C105BB2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7800"/>
            <a:ext cx="2819400" cy="2362200"/>
          </a:xfrm>
        </p:spPr>
        <p:txBody>
          <a:bodyPr/>
          <a:lstStyle/>
          <a:p>
            <a:r>
              <a:rPr lang="en-US" dirty="0"/>
              <a:t>Assistive Technology </a:t>
            </a:r>
            <a:r>
              <a:rPr lang="en-US" sz="2800" dirty="0">
                <a:solidFill>
                  <a:schemeClr val="accent6"/>
                </a:solidFill>
              </a:rPr>
              <a:t>– Braille Displays</a:t>
            </a:r>
          </a:p>
        </p:txBody>
      </p:sp>
    </p:spTree>
    <p:extLst>
      <p:ext uri="{BB962C8B-B14F-4D97-AF65-F5344CB8AC3E}">
        <p14:creationId xmlns:p14="http://schemas.microsoft.com/office/powerpoint/2010/main" val="12441840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F4C922-6926-4C83-8D79-F993EB200AC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756AF5D-2502-4A30-9715-DDC3225034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438B03A-B7E3-4A9D-8686-CA866901CD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grpSp>
        <p:nvGrpSpPr>
          <p:cNvPr id="9" name="Group 8" title="Jaws for Windows Logo">
            <a:extLst>
              <a:ext uri="{FF2B5EF4-FFF2-40B4-BE49-F238E27FC236}">
                <a16:creationId xmlns:a16="http://schemas.microsoft.com/office/drawing/2014/main" id="{B78753F4-4A15-4C2B-88F2-C76A99B63D7D}"/>
              </a:ext>
            </a:extLst>
          </p:cNvPr>
          <p:cNvGrpSpPr/>
          <p:nvPr/>
        </p:nvGrpSpPr>
        <p:grpSpPr>
          <a:xfrm>
            <a:off x="4178119" y="1017097"/>
            <a:ext cx="3570709" cy="2411903"/>
            <a:chOff x="683568" y="2029321"/>
            <a:chExt cx="3570709" cy="2411903"/>
          </a:xfrm>
        </p:grpSpPr>
        <p:pic>
          <p:nvPicPr>
            <p:cNvPr id="12" name="Picture 2" descr="http://accessibility.umn.edu/tl_files/accessibility/img_adapt-tech/jaws_image.png" title="Jaws logo">
              <a:extLst>
                <a:ext uri="{FF2B5EF4-FFF2-40B4-BE49-F238E27FC236}">
                  <a16:creationId xmlns:a16="http://schemas.microsoft.com/office/drawing/2014/main" id="{AA3B9CCB-B5BC-4302-8CB7-61654B7D4F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2780928"/>
              <a:ext cx="2760241" cy="1660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Image result for Jaws screen reader">
              <a:extLst>
                <a:ext uri="{FF2B5EF4-FFF2-40B4-BE49-F238E27FC236}">
                  <a16:creationId xmlns:a16="http://schemas.microsoft.com/office/drawing/2014/main" id="{FC35CE84-60C7-4191-AAF5-EA7735A12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2029321"/>
              <a:ext cx="1914525" cy="1438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 title="Window Eyes Logo">
            <a:extLst>
              <a:ext uri="{FF2B5EF4-FFF2-40B4-BE49-F238E27FC236}">
                <a16:creationId xmlns:a16="http://schemas.microsoft.com/office/drawing/2014/main" id="{C30B7B07-0B88-431C-AAA2-CB11E1726FC5}"/>
              </a:ext>
            </a:extLst>
          </p:cNvPr>
          <p:cNvGrpSpPr/>
          <p:nvPr/>
        </p:nvGrpSpPr>
        <p:grpSpPr>
          <a:xfrm>
            <a:off x="8765268" y="127969"/>
            <a:ext cx="2840943" cy="2978021"/>
            <a:chOff x="4683385" y="2029321"/>
            <a:chExt cx="2300883" cy="2411903"/>
          </a:xfrm>
        </p:grpSpPr>
        <p:pic>
          <p:nvPicPr>
            <p:cNvPr id="15" name="Picture 12" descr="http://abro.ca/images/window-eyes.jpg" title="Window Eyes Logo">
              <a:extLst>
                <a:ext uri="{FF2B5EF4-FFF2-40B4-BE49-F238E27FC236}">
                  <a16:creationId xmlns:a16="http://schemas.microsoft.com/office/drawing/2014/main" id="{7E00185F-3796-41BE-932A-AE0C232B2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385" y="2785040"/>
              <a:ext cx="1656184" cy="1656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www.perkinsproducts.org/store/159-large_default/window-eyes-professional-software-maintenance-agreement-sma.jpg" title="Window Eyes Logo">
              <a:extLst>
                <a:ext uri="{FF2B5EF4-FFF2-40B4-BE49-F238E27FC236}">
                  <a16:creationId xmlns:a16="http://schemas.microsoft.com/office/drawing/2014/main" id="{E25EEFE4-C1DC-46C8-929A-B1F66A508F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132" y="2029321"/>
              <a:ext cx="1224136" cy="1088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 title="NVDA Logo">
            <a:extLst>
              <a:ext uri="{FF2B5EF4-FFF2-40B4-BE49-F238E27FC236}">
                <a16:creationId xmlns:a16="http://schemas.microsoft.com/office/drawing/2014/main" id="{F5C51DB0-91C5-4728-9EBC-AB9353C2BDDB}"/>
              </a:ext>
            </a:extLst>
          </p:cNvPr>
          <p:cNvGrpSpPr/>
          <p:nvPr/>
        </p:nvGrpSpPr>
        <p:grpSpPr>
          <a:xfrm>
            <a:off x="8775396" y="3490101"/>
            <a:ext cx="3224443" cy="1777635"/>
            <a:chOff x="718387" y="4511320"/>
            <a:chExt cx="3224443" cy="1777635"/>
          </a:xfrm>
        </p:grpSpPr>
        <p:pic>
          <p:nvPicPr>
            <p:cNvPr id="18" name="Picture 18" descr="http://yuiblog.com/blog-archive/assets/aria-env/nvda-1.png" title="NVDA Logo">
              <a:extLst>
                <a:ext uri="{FF2B5EF4-FFF2-40B4-BE49-F238E27FC236}">
                  <a16:creationId xmlns:a16="http://schemas.microsoft.com/office/drawing/2014/main" id="{AAA77C5E-2E52-4D61-AB3B-52F5F6B29D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387" y="4941167"/>
              <a:ext cx="2690602" cy="1347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6" descr="https://nvda.wikispaces.com/file/view/nvda_100x100white.png/237246700/nvda_100x100white.png" title="NVDA Logo">
              <a:extLst>
                <a:ext uri="{FF2B5EF4-FFF2-40B4-BE49-F238E27FC236}">
                  <a16:creationId xmlns:a16="http://schemas.microsoft.com/office/drawing/2014/main" id="{B009C8A9-17D5-4CF2-A510-43FD5AC8AE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331" y="4511320"/>
              <a:ext cx="975499" cy="975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 title="VoiceOver Logo">
            <a:extLst>
              <a:ext uri="{FF2B5EF4-FFF2-40B4-BE49-F238E27FC236}">
                <a16:creationId xmlns:a16="http://schemas.microsoft.com/office/drawing/2014/main" id="{7276D471-8E1C-43CF-A62C-8860A3AF96FC}"/>
              </a:ext>
            </a:extLst>
          </p:cNvPr>
          <p:cNvGrpSpPr/>
          <p:nvPr/>
        </p:nvGrpSpPr>
        <p:grpSpPr>
          <a:xfrm>
            <a:off x="4492463" y="3429000"/>
            <a:ext cx="4069247" cy="2483306"/>
            <a:chOff x="4836143" y="3942927"/>
            <a:chExt cx="4069247" cy="2483306"/>
          </a:xfrm>
        </p:grpSpPr>
        <p:pic>
          <p:nvPicPr>
            <p:cNvPr id="21" name="Picture 22" descr="http://jablickar.cz/wp-content/uploads/2013/08/voiceover.jpg" title="VoiceOver Logo">
              <a:extLst>
                <a:ext uri="{FF2B5EF4-FFF2-40B4-BE49-F238E27FC236}">
                  <a16:creationId xmlns:a16="http://schemas.microsoft.com/office/drawing/2014/main" id="{D81F1357-627D-4954-8A9B-B71DA4B279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50" t="4580" r="5460" b="12409"/>
            <a:stretch/>
          </p:blipFill>
          <p:spPr bwMode="auto">
            <a:xfrm>
              <a:off x="4836143" y="4824959"/>
              <a:ext cx="3602866" cy="1601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0" descr="http://assets.ilounge.com/images/uploads/voiceover-icon.jpg" title="VoiceOver Logo">
              <a:extLst>
                <a:ext uri="{FF2B5EF4-FFF2-40B4-BE49-F238E27FC236}">
                  <a16:creationId xmlns:a16="http://schemas.microsoft.com/office/drawing/2014/main" id="{14B1E772-B623-46C3-9B3E-EE5D10D58A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3425" y="3942927"/>
              <a:ext cx="1321965" cy="1321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6199CC5-7A10-4B72-8D15-9C105BB2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7800"/>
            <a:ext cx="2819400" cy="2362200"/>
          </a:xfrm>
        </p:spPr>
        <p:txBody>
          <a:bodyPr/>
          <a:lstStyle/>
          <a:p>
            <a:r>
              <a:rPr lang="en-US" dirty="0"/>
              <a:t>Assistive Technology </a:t>
            </a:r>
            <a:r>
              <a:rPr lang="en-US" sz="2800" dirty="0">
                <a:solidFill>
                  <a:schemeClr val="accent6"/>
                </a:solidFill>
              </a:rPr>
              <a:t>– Screen Readers</a:t>
            </a:r>
          </a:p>
        </p:txBody>
      </p:sp>
    </p:spTree>
    <p:extLst>
      <p:ext uri="{BB962C8B-B14F-4D97-AF65-F5344CB8AC3E}">
        <p14:creationId xmlns:p14="http://schemas.microsoft.com/office/powerpoint/2010/main" val="32064645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39C1C6B-471B-44B3-990E-6A20D35B8D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82" r="1318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D5CC4-2C66-4914-A4A8-EBABF046AB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744072" y="2060848"/>
            <a:ext cx="5285048" cy="1368152"/>
          </a:xfrm>
          <a:prstGeom prst="rect">
            <a:avLst/>
          </a:prstGeom>
          <a:solidFill>
            <a:schemeClr val="tx2">
              <a:alpha val="81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How do tags in an Accessible PDF facilitate navigation using assistive technology?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20D95D-8BE0-4C4C-AB7D-EFA3BC5CA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0" y="533400"/>
            <a:ext cx="16002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14017875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3ECEEC7-E2FB-414D-8B86-61698A91AA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2846136"/>
              </p:ext>
            </p:extLst>
          </p:nvPr>
        </p:nvGraphicFramePr>
        <p:xfrm>
          <a:off x="4223792" y="47667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40810ADA-6956-4EB7-A176-F32724C1FF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248" y="1295400"/>
            <a:ext cx="8534400" cy="288925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Resources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986191-D6CA-44A6-ADB5-3A154D548A8F}"/>
              </a:ext>
            </a:extLst>
          </p:cNvPr>
          <p:cNvSpPr/>
          <p:nvPr/>
        </p:nvSpPr>
        <p:spPr>
          <a:xfrm flipH="1">
            <a:off x="2239" y="5733256"/>
            <a:ext cx="5157657" cy="51918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1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Segoe UI Light" panose="020B0502040204020203" pitchFamily="34" charset="0"/>
              </a:rPr>
              <a:t>Crawford Technologies does officially not endorse the sites above, the use of these sites are for resource purposes only and are to be used at your own discretion.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5B6CF8-37CE-4E81-AE46-0CFAEDBCA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69925"/>
            <a:ext cx="8534878" cy="701675"/>
          </a:xfrm>
        </p:spPr>
        <p:txBody>
          <a:bodyPr>
            <a:normAutofit/>
          </a:bodyPr>
          <a:lstStyle/>
          <a:p>
            <a:r>
              <a:rPr lang="en-US" dirty="0"/>
              <a:t>Accessible PDF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144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3ECEEC7-E2FB-414D-8B86-61698A91AA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128214"/>
              </p:ext>
            </p:extLst>
          </p:nvPr>
        </p:nvGraphicFramePr>
        <p:xfrm>
          <a:off x="4223792" y="47667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40810ADA-6956-4EB7-A176-F32724C1FF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248" y="1295400"/>
            <a:ext cx="8534400" cy="288925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Resources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986191-D6CA-44A6-ADB5-3A154D548A8F}"/>
              </a:ext>
            </a:extLst>
          </p:cNvPr>
          <p:cNvSpPr/>
          <p:nvPr/>
        </p:nvSpPr>
        <p:spPr>
          <a:xfrm flipH="1">
            <a:off x="2239" y="5733256"/>
            <a:ext cx="5157657" cy="51918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1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Segoe UI Light" panose="020B0502040204020203" pitchFamily="34" charset="0"/>
              </a:rPr>
              <a:t>Crawford Technologies does officially not endorse the sites above, the use of these sites are for resource purposes only and are to be used at your own discretion.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5B6CF8-37CE-4E81-AE46-0CFAEDBCA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69925"/>
            <a:ext cx="8534878" cy="701675"/>
          </a:xfrm>
        </p:spPr>
        <p:txBody>
          <a:bodyPr>
            <a:normAutofit/>
          </a:bodyPr>
          <a:lstStyle/>
          <a:p>
            <a:r>
              <a:rPr lang="en-US" dirty="0"/>
              <a:t>Accessible PDF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792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9">
            <a:extLst>
              <a:ext uri="{FF2B5EF4-FFF2-40B4-BE49-F238E27FC236}">
                <a16:creationId xmlns:a16="http://schemas.microsoft.com/office/drawing/2014/main" id="{12F65D52-75CF-4512-B95E-678516A6726F}"/>
              </a:ext>
            </a:extLst>
          </p:cNvPr>
          <p:cNvSpPr>
            <a:spLocks/>
          </p:cNvSpPr>
          <p:nvPr/>
        </p:nvSpPr>
        <p:spPr bwMode="auto">
          <a:xfrm>
            <a:off x="1825763" y="2037534"/>
            <a:ext cx="197601" cy="152479"/>
          </a:xfrm>
          <a:custGeom>
            <a:avLst/>
            <a:gdLst>
              <a:gd name="T0" fmla="*/ 198196 w 59"/>
              <a:gd name="T1" fmla="*/ 41487 h 45"/>
              <a:gd name="T2" fmla="*/ 102515 w 59"/>
              <a:gd name="T3" fmla="*/ 134832 h 45"/>
              <a:gd name="T4" fmla="*/ 85429 w 59"/>
              <a:gd name="T5" fmla="*/ 152118 h 45"/>
              <a:gd name="T6" fmla="*/ 78595 w 59"/>
              <a:gd name="T7" fmla="*/ 155575 h 45"/>
              <a:gd name="T8" fmla="*/ 68343 w 59"/>
              <a:gd name="T9" fmla="*/ 152118 h 45"/>
              <a:gd name="T10" fmla="*/ 51258 w 59"/>
              <a:gd name="T11" fmla="*/ 134832 h 45"/>
              <a:gd name="T12" fmla="*/ 3417 w 59"/>
              <a:gd name="T13" fmla="*/ 89888 h 45"/>
              <a:gd name="T14" fmla="*/ 0 w 59"/>
              <a:gd name="T15" fmla="*/ 79516 h 45"/>
              <a:gd name="T16" fmla="*/ 3417 w 59"/>
              <a:gd name="T17" fmla="*/ 69144 h 45"/>
              <a:gd name="T18" fmla="*/ 20503 w 59"/>
              <a:gd name="T19" fmla="*/ 51858 h 45"/>
              <a:gd name="T20" fmla="*/ 30755 w 59"/>
              <a:gd name="T21" fmla="*/ 48401 h 45"/>
              <a:gd name="T22" fmla="*/ 37589 w 59"/>
              <a:gd name="T23" fmla="*/ 51858 h 45"/>
              <a:gd name="T24" fmla="*/ 78595 w 59"/>
              <a:gd name="T25" fmla="*/ 89888 h 45"/>
              <a:gd name="T26" fmla="*/ 160607 w 59"/>
              <a:gd name="T27" fmla="*/ 3457 h 45"/>
              <a:gd name="T28" fmla="*/ 170858 w 59"/>
              <a:gd name="T29" fmla="*/ 0 h 45"/>
              <a:gd name="T30" fmla="*/ 181110 w 59"/>
              <a:gd name="T31" fmla="*/ 3457 h 45"/>
              <a:gd name="T32" fmla="*/ 198196 w 59"/>
              <a:gd name="T33" fmla="*/ 24201 h 45"/>
              <a:gd name="T34" fmla="*/ 201613 w 59"/>
              <a:gd name="T35" fmla="*/ 31115 h 45"/>
              <a:gd name="T36" fmla="*/ 198196 w 59"/>
              <a:gd name="T37" fmla="*/ 41487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endParaRPr lang="en-US" dirty="0">
              <a:latin typeface="Nexa Light" panose="02000000000000000000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B05109-50CE-4A79-B2D2-97D9E06CF2F8}"/>
              </a:ext>
            </a:extLst>
          </p:cNvPr>
          <p:cNvSpPr/>
          <p:nvPr/>
        </p:nvSpPr>
        <p:spPr>
          <a:xfrm>
            <a:off x="2133600" y="1905000"/>
            <a:ext cx="5638800" cy="941796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 err="1">
                <a:solidFill>
                  <a:srgbClr val="0000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WCAG</a:t>
            </a:r>
            <a:r>
              <a:rPr lang="en-US" b="1" dirty="0">
                <a:solidFill>
                  <a:srgbClr val="0000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2.0 AA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has now become the most prevalent guideline</a:t>
            </a:r>
          </a:p>
        </p:txBody>
      </p:sp>
      <p:sp>
        <p:nvSpPr>
          <p:cNvPr id="11" name="Freeform 29">
            <a:extLst>
              <a:ext uri="{FF2B5EF4-FFF2-40B4-BE49-F238E27FC236}">
                <a16:creationId xmlns:a16="http://schemas.microsoft.com/office/drawing/2014/main" id="{93F417CE-A1C8-4C72-8AC7-2B9A60BBE5FF}"/>
              </a:ext>
            </a:extLst>
          </p:cNvPr>
          <p:cNvSpPr>
            <a:spLocks/>
          </p:cNvSpPr>
          <p:nvPr/>
        </p:nvSpPr>
        <p:spPr bwMode="auto">
          <a:xfrm>
            <a:off x="1806890" y="3024919"/>
            <a:ext cx="197601" cy="152479"/>
          </a:xfrm>
          <a:custGeom>
            <a:avLst/>
            <a:gdLst>
              <a:gd name="T0" fmla="*/ 198196 w 59"/>
              <a:gd name="T1" fmla="*/ 41487 h 45"/>
              <a:gd name="T2" fmla="*/ 102515 w 59"/>
              <a:gd name="T3" fmla="*/ 134832 h 45"/>
              <a:gd name="T4" fmla="*/ 85429 w 59"/>
              <a:gd name="T5" fmla="*/ 152118 h 45"/>
              <a:gd name="T6" fmla="*/ 78595 w 59"/>
              <a:gd name="T7" fmla="*/ 155575 h 45"/>
              <a:gd name="T8" fmla="*/ 68343 w 59"/>
              <a:gd name="T9" fmla="*/ 152118 h 45"/>
              <a:gd name="T10" fmla="*/ 51258 w 59"/>
              <a:gd name="T11" fmla="*/ 134832 h 45"/>
              <a:gd name="T12" fmla="*/ 3417 w 59"/>
              <a:gd name="T13" fmla="*/ 89888 h 45"/>
              <a:gd name="T14" fmla="*/ 0 w 59"/>
              <a:gd name="T15" fmla="*/ 79516 h 45"/>
              <a:gd name="T16" fmla="*/ 3417 w 59"/>
              <a:gd name="T17" fmla="*/ 69144 h 45"/>
              <a:gd name="T18" fmla="*/ 20503 w 59"/>
              <a:gd name="T19" fmla="*/ 51858 h 45"/>
              <a:gd name="T20" fmla="*/ 30755 w 59"/>
              <a:gd name="T21" fmla="*/ 48401 h 45"/>
              <a:gd name="T22" fmla="*/ 37589 w 59"/>
              <a:gd name="T23" fmla="*/ 51858 h 45"/>
              <a:gd name="T24" fmla="*/ 78595 w 59"/>
              <a:gd name="T25" fmla="*/ 89888 h 45"/>
              <a:gd name="T26" fmla="*/ 160607 w 59"/>
              <a:gd name="T27" fmla="*/ 3457 h 45"/>
              <a:gd name="T28" fmla="*/ 170858 w 59"/>
              <a:gd name="T29" fmla="*/ 0 h 45"/>
              <a:gd name="T30" fmla="*/ 181110 w 59"/>
              <a:gd name="T31" fmla="*/ 3457 h 45"/>
              <a:gd name="T32" fmla="*/ 198196 w 59"/>
              <a:gd name="T33" fmla="*/ 24201 h 45"/>
              <a:gd name="T34" fmla="*/ 201613 w 59"/>
              <a:gd name="T35" fmla="*/ 31115 h 45"/>
              <a:gd name="T36" fmla="*/ 198196 w 59"/>
              <a:gd name="T37" fmla="*/ 41487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Nexa Light" panose="020000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D5C535-B59C-4DDF-93BC-E8A04A35B17B}"/>
              </a:ext>
            </a:extLst>
          </p:cNvPr>
          <p:cNvSpPr/>
          <p:nvPr/>
        </p:nvSpPr>
        <p:spPr>
          <a:xfrm>
            <a:off x="2133600" y="2936629"/>
            <a:ext cx="4513823" cy="941796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 err="1">
                <a:solidFill>
                  <a:srgbClr val="0000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WCAG</a:t>
            </a:r>
            <a:r>
              <a:rPr lang="en-US" b="1" dirty="0">
                <a:solidFill>
                  <a:srgbClr val="0000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2.1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just released</a:t>
            </a:r>
          </a:p>
        </p:txBody>
      </p:sp>
      <p:sp>
        <p:nvSpPr>
          <p:cNvPr id="17" name="Freeform 29">
            <a:extLst>
              <a:ext uri="{FF2B5EF4-FFF2-40B4-BE49-F238E27FC236}">
                <a16:creationId xmlns:a16="http://schemas.microsoft.com/office/drawing/2014/main" id="{066FDFB2-A4F9-42DB-95B6-EF5E8AEF5521}"/>
              </a:ext>
            </a:extLst>
          </p:cNvPr>
          <p:cNvSpPr>
            <a:spLocks/>
          </p:cNvSpPr>
          <p:nvPr/>
        </p:nvSpPr>
        <p:spPr bwMode="auto">
          <a:xfrm>
            <a:off x="1806890" y="3926047"/>
            <a:ext cx="197601" cy="152479"/>
          </a:xfrm>
          <a:custGeom>
            <a:avLst/>
            <a:gdLst>
              <a:gd name="T0" fmla="*/ 198196 w 59"/>
              <a:gd name="T1" fmla="*/ 41487 h 45"/>
              <a:gd name="T2" fmla="*/ 102515 w 59"/>
              <a:gd name="T3" fmla="*/ 134832 h 45"/>
              <a:gd name="T4" fmla="*/ 85429 w 59"/>
              <a:gd name="T5" fmla="*/ 152118 h 45"/>
              <a:gd name="T6" fmla="*/ 78595 w 59"/>
              <a:gd name="T7" fmla="*/ 155575 h 45"/>
              <a:gd name="T8" fmla="*/ 68343 w 59"/>
              <a:gd name="T9" fmla="*/ 152118 h 45"/>
              <a:gd name="T10" fmla="*/ 51258 w 59"/>
              <a:gd name="T11" fmla="*/ 134832 h 45"/>
              <a:gd name="T12" fmla="*/ 3417 w 59"/>
              <a:gd name="T13" fmla="*/ 89888 h 45"/>
              <a:gd name="T14" fmla="*/ 0 w 59"/>
              <a:gd name="T15" fmla="*/ 79516 h 45"/>
              <a:gd name="T16" fmla="*/ 3417 w 59"/>
              <a:gd name="T17" fmla="*/ 69144 h 45"/>
              <a:gd name="T18" fmla="*/ 20503 w 59"/>
              <a:gd name="T19" fmla="*/ 51858 h 45"/>
              <a:gd name="T20" fmla="*/ 30755 w 59"/>
              <a:gd name="T21" fmla="*/ 48401 h 45"/>
              <a:gd name="T22" fmla="*/ 37589 w 59"/>
              <a:gd name="T23" fmla="*/ 51858 h 45"/>
              <a:gd name="T24" fmla="*/ 78595 w 59"/>
              <a:gd name="T25" fmla="*/ 89888 h 45"/>
              <a:gd name="T26" fmla="*/ 160607 w 59"/>
              <a:gd name="T27" fmla="*/ 3457 h 45"/>
              <a:gd name="T28" fmla="*/ 170858 w 59"/>
              <a:gd name="T29" fmla="*/ 0 h 45"/>
              <a:gd name="T30" fmla="*/ 181110 w 59"/>
              <a:gd name="T31" fmla="*/ 3457 h 45"/>
              <a:gd name="T32" fmla="*/ 198196 w 59"/>
              <a:gd name="T33" fmla="*/ 24201 h 45"/>
              <a:gd name="T34" fmla="*/ 201613 w 59"/>
              <a:gd name="T35" fmla="*/ 31115 h 45"/>
              <a:gd name="T36" fmla="*/ 198196 w 59"/>
              <a:gd name="T37" fmla="*/ 41487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Nexa Light" panose="020000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F791DE-17D9-488B-98BF-03AD61CBCE4E}"/>
              </a:ext>
            </a:extLst>
          </p:cNvPr>
          <p:cNvSpPr/>
          <p:nvPr/>
        </p:nvSpPr>
        <p:spPr>
          <a:xfrm>
            <a:off x="2133600" y="3837757"/>
            <a:ext cx="8251510" cy="941796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 err="1">
                <a:solidFill>
                  <a:srgbClr val="0000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WCAG</a:t>
            </a:r>
            <a:r>
              <a:rPr lang="en-US" b="1" dirty="0">
                <a:solidFill>
                  <a:srgbClr val="0000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Web Content Accessibility Guidelines</a:t>
            </a:r>
          </a:p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Set up by the W3C – followed by many accessibility guides and laws (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AODA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ADA, Section 508)</a:t>
            </a:r>
          </a:p>
        </p:txBody>
      </p:sp>
      <p:sp>
        <p:nvSpPr>
          <p:cNvPr id="23" name="Freeform 29">
            <a:extLst>
              <a:ext uri="{FF2B5EF4-FFF2-40B4-BE49-F238E27FC236}">
                <a16:creationId xmlns:a16="http://schemas.microsoft.com/office/drawing/2014/main" id="{99973F85-F76C-49D6-BB06-847948CBCEB1}"/>
              </a:ext>
            </a:extLst>
          </p:cNvPr>
          <p:cNvSpPr>
            <a:spLocks/>
          </p:cNvSpPr>
          <p:nvPr/>
        </p:nvSpPr>
        <p:spPr bwMode="auto">
          <a:xfrm>
            <a:off x="1806890" y="4869944"/>
            <a:ext cx="197601" cy="152479"/>
          </a:xfrm>
          <a:custGeom>
            <a:avLst/>
            <a:gdLst>
              <a:gd name="T0" fmla="*/ 198196 w 59"/>
              <a:gd name="T1" fmla="*/ 41487 h 45"/>
              <a:gd name="T2" fmla="*/ 102515 w 59"/>
              <a:gd name="T3" fmla="*/ 134832 h 45"/>
              <a:gd name="T4" fmla="*/ 85429 w 59"/>
              <a:gd name="T5" fmla="*/ 152118 h 45"/>
              <a:gd name="T6" fmla="*/ 78595 w 59"/>
              <a:gd name="T7" fmla="*/ 155575 h 45"/>
              <a:gd name="T8" fmla="*/ 68343 w 59"/>
              <a:gd name="T9" fmla="*/ 152118 h 45"/>
              <a:gd name="T10" fmla="*/ 51258 w 59"/>
              <a:gd name="T11" fmla="*/ 134832 h 45"/>
              <a:gd name="T12" fmla="*/ 3417 w 59"/>
              <a:gd name="T13" fmla="*/ 89888 h 45"/>
              <a:gd name="T14" fmla="*/ 0 w 59"/>
              <a:gd name="T15" fmla="*/ 79516 h 45"/>
              <a:gd name="T16" fmla="*/ 3417 w 59"/>
              <a:gd name="T17" fmla="*/ 69144 h 45"/>
              <a:gd name="T18" fmla="*/ 20503 w 59"/>
              <a:gd name="T19" fmla="*/ 51858 h 45"/>
              <a:gd name="T20" fmla="*/ 30755 w 59"/>
              <a:gd name="T21" fmla="*/ 48401 h 45"/>
              <a:gd name="T22" fmla="*/ 37589 w 59"/>
              <a:gd name="T23" fmla="*/ 51858 h 45"/>
              <a:gd name="T24" fmla="*/ 78595 w 59"/>
              <a:gd name="T25" fmla="*/ 89888 h 45"/>
              <a:gd name="T26" fmla="*/ 160607 w 59"/>
              <a:gd name="T27" fmla="*/ 3457 h 45"/>
              <a:gd name="T28" fmla="*/ 170858 w 59"/>
              <a:gd name="T29" fmla="*/ 0 h 45"/>
              <a:gd name="T30" fmla="*/ 181110 w 59"/>
              <a:gd name="T31" fmla="*/ 3457 h 45"/>
              <a:gd name="T32" fmla="*/ 198196 w 59"/>
              <a:gd name="T33" fmla="*/ 24201 h 45"/>
              <a:gd name="T34" fmla="*/ 201613 w 59"/>
              <a:gd name="T35" fmla="*/ 31115 h 45"/>
              <a:gd name="T36" fmla="*/ 198196 w 59"/>
              <a:gd name="T37" fmla="*/ 41487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Nexa Light" panose="020000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A82E7F-E0D9-4F7E-9989-CC891567C29B}"/>
              </a:ext>
            </a:extLst>
          </p:cNvPr>
          <p:cNvSpPr/>
          <p:nvPr/>
        </p:nvSpPr>
        <p:spPr>
          <a:xfrm>
            <a:off x="2133600" y="4781654"/>
            <a:ext cx="8251510" cy="941796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 err="1">
                <a:solidFill>
                  <a:srgbClr val="0000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WCAG</a:t>
            </a:r>
            <a:r>
              <a:rPr lang="en-US" b="1" dirty="0">
                <a:solidFill>
                  <a:srgbClr val="0000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Ensures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Web Accessibility, </a:t>
            </a:r>
            <a:r>
              <a:rPr lang="en-US" sz="1500" b="1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Set of standards for websites, Set of guidelines for documents</a:t>
            </a:r>
          </a:p>
          <a:p>
            <a:pPr>
              <a:lnSpc>
                <a:spcPct val="120000"/>
              </a:lnSpc>
            </a:pPr>
            <a:endParaRPr lang="en-US" b="1" dirty="0">
              <a:solidFill>
                <a:srgbClr val="000000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01A8B3-C2B3-4CE2-8E5A-0DD90AAFB9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6725" y="1295400"/>
            <a:ext cx="8534400" cy="288925"/>
          </a:xfrm>
        </p:spPr>
        <p:txBody>
          <a:bodyPr>
            <a:noAutofit/>
          </a:bodyPr>
          <a:lstStyle/>
          <a:p>
            <a:r>
              <a:rPr lang="en-US" dirty="0" err="1"/>
              <a:t>WCAG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B3C437-7B94-4731-825B-D1BD8C7B7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8408" y="565683"/>
            <a:ext cx="2059746" cy="14901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01B938-F0EB-48BF-897C-F8FF9B8E9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Standards and Guidelines</a:t>
            </a:r>
          </a:p>
        </p:txBody>
      </p:sp>
    </p:spTree>
    <p:extLst>
      <p:ext uri="{BB962C8B-B14F-4D97-AF65-F5344CB8AC3E}">
        <p14:creationId xmlns:p14="http://schemas.microsoft.com/office/powerpoint/2010/main" val="39124323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9">
            <a:extLst>
              <a:ext uri="{FF2B5EF4-FFF2-40B4-BE49-F238E27FC236}">
                <a16:creationId xmlns:a16="http://schemas.microsoft.com/office/drawing/2014/main" id="{E42B0137-215E-482A-8B98-D2CA1794F6CB}"/>
              </a:ext>
            </a:extLst>
          </p:cNvPr>
          <p:cNvSpPr>
            <a:spLocks/>
          </p:cNvSpPr>
          <p:nvPr/>
        </p:nvSpPr>
        <p:spPr bwMode="auto">
          <a:xfrm>
            <a:off x="1873968" y="2085365"/>
            <a:ext cx="197601" cy="152479"/>
          </a:xfrm>
          <a:custGeom>
            <a:avLst/>
            <a:gdLst>
              <a:gd name="T0" fmla="*/ 198196 w 59"/>
              <a:gd name="T1" fmla="*/ 41487 h 45"/>
              <a:gd name="T2" fmla="*/ 102515 w 59"/>
              <a:gd name="T3" fmla="*/ 134832 h 45"/>
              <a:gd name="T4" fmla="*/ 85429 w 59"/>
              <a:gd name="T5" fmla="*/ 152118 h 45"/>
              <a:gd name="T6" fmla="*/ 78595 w 59"/>
              <a:gd name="T7" fmla="*/ 155575 h 45"/>
              <a:gd name="T8" fmla="*/ 68343 w 59"/>
              <a:gd name="T9" fmla="*/ 152118 h 45"/>
              <a:gd name="T10" fmla="*/ 51258 w 59"/>
              <a:gd name="T11" fmla="*/ 134832 h 45"/>
              <a:gd name="T12" fmla="*/ 3417 w 59"/>
              <a:gd name="T13" fmla="*/ 89888 h 45"/>
              <a:gd name="T14" fmla="*/ 0 w 59"/>
              <a:gd name="T15" fmla="*/ 79516 h 45"/>
              <a:gd name="T16" fmla="*/ 3417 w 59"/>
              <a:gd name="T17" fmla="*/ 69144 h 45"/>
              <a:gd name="T18" fmla="*/ 20503 w 59"/>
              <a:gd name="T19" fmla="*/ 51858 h 45"/>
              <a:gd name="T20" fmla="*/ 30755 w 59"/>
              <a:gd name="T21" fmla="*/ 48401 h 45"/>
              <a:gd name="T22" fmla="*/ 37589 w 59"/>
              <a:gd name="T23" fmla="*/ 51858 h 45"/>
              <a:gd name="T24" fmla="*/ 78595 w 59"/>
              <a:gd name="T25" fmla="*/ 89888 h 45"/>
              <a:gd name="T26" fmla="*/ 160607 w 59"/>
              <a:gd name="T27" fmla="*/ 3457 h 45"/>
              <a:gd name="T28" fmla="*/ 170858 w 59"/>
              <a:gd name="T29" fmla="*/ 0 h 45"/>
              <a:gd name="T30" fmla="*/ 181110 w 59"/>
              <a:gd name="T31" fmla="*/ 3457 h 45"/>
              <a:gd name="T32" fmla="*/ 198196 w 59"/>
              <a:gd name="T33" fmla="*/ 24201 h 45"/>
              <a:gd name="T34" fmla="*/ 201613 w 59"/>
              <a:gd name="T35" fmla="*/ 31115 h 45"/>
              <a:gd name="T36" fmla="*/ 198196 w 59"/>
              <a:gd name="T37" fmla="*/ 41487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Nexa Light" panose="020000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53D105-FB4C-433C-A4D6-62EA9566C9D7}"/>
              </a:ext>
            </a:extLst>
          </p:cNvPr>
          <p:cNvSpPr/>
          <p:nvPr/>
        </p:nvSpPr>
        <p:spPr>
          <a:xfrm>
            <a:off x="2209800" y="1997075"/>
            <a:ext cx="4513823" cy="941796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0000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PDF/UA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is a standard (ISO 14289-1)</a:t>
            </a:r>
          </a:p>
        </p:txBody>
      </p:sp>
      <p:sp>
        <p:nvSpPr>
          <p:cNvPr id="14" name="Freeform 29">
            <a:extLst>
              <a:ext uri="{FF2B5EF4-FFF2-40B4-BE49-F238E27FC236}">
                <a16:creationId xmlns:a16="http://schemas.microsoft.com/office/drawing/2014/main" id="{D80BC9D7-6A3C-40EC-BC3C-86A51466D037}"/>
              </a:ext>
            </a:extLst>
          </p:cNvPr>
          <p:cNvSpPr>
            <a:spLocks/>
          </p:cNvSpPr>
          <p:nvPr/>
        </p:nvSpPr>
        <p:spPr bwMode="auto">
          <a:xfrm>
            <a:off x="1873968" y="3080061"/>
            <a:ext cx="197601" cy="152479"/>
          </a:xfrm>
          <a:custGeom>
            <a:avLst/>
            <a:gdLst>
              <a:gd name="T0" fmla="*/ 198196 w 59"/>
              <a:gd name="T1" fmla="*/ 41487 h 45"/>
              <a:gd name="T2" fmla="*/ 102515 w 59"/>
              <a:gd name="T3" fmla="*/ 134832 h 45"/>
              <a:gd name="T4" fmla="*/ 85429 w 59"/>
              <a:gd name="T5" fmla="*/ 152118 h 45"/>
              <a:gd name="T6" fmla="*/ 78595 w 59"/>
              <a:gd name="T7" fmla="*/ 155575 h 45"/>
              <a:gd name="T8" fmla="*/ 68343 w 59"/>
              <a:gd name="T9" fmla="*/ 152118 h 45"/>
              <a:gd name="T10" fmla="*/ 51258 w 59"/>
              <a:gd name="T11" fmla="*/ 134832 h 45"/>
              <a:gd name="T12" fmla="*/ 3417 w 59"/>
              <a:gd name="T13" fmla="*/ 89888 h 45"/>
              <a:gd name="T14" fmla="*/ 0 w 59"/>
              <a:gd name="T15" fmla="*/ 79516 h 45"/>
              <a:gd name="T16" fmla="*/ 3417 w 59"/>
              <a:gd name="T17" fmla="*/ 69144 h 45"/>
              <a:gd name="T18" fmla="*/ 20503 w 59"/>
              <a:gd name="T19" fmla="*/ 51858 h 45"/>
              <a:gd name="T20" fmla="*/ 30755 w 59"/>
              <a:gd name="T21" fmla="*/ 48401 h 45"/>
              <a:gd name="T22" fmla="*/ 37589 w 59"/>
              <a:gd name="T23" fmla="*/ 51858 h 45"/>
              <a:gd name="T24" fmla="*/ 78595 w 59"/>
              <a:gd name="T25" fmla="*/ 89888 h 45"/>
              <a:gd name="T26" fmla="*/ 160607 w 59"/>
              <a:gd name="T27" fmla="*/ 3457 h 45"/>
              <a:gd name="T28" fmla="*/ 170858 w 59"/>
              <a:gd name="T29" fmla="*/ 0 h 45"/>
              <a:gd name="T30" fmla="*/ 181110 w 59"/>
              <a:gd name="T31" fmla="*/ 3457 h 45"/>
              <a:gd name="T32" fmla="*/ 198196 w 59"/>
              <a:gd name="T33" fmla="*/ 24201 h 45"/>
              <a:gd name="T34" fmla="*/ 201613 w 59"/>
              <a:gd name="T35" fmla="*/ 31115 h 45"/>
              <a:gd name="T36" fmla="*/ 198196 w 59"/>
              <a:gd name="T37" fmla="*/ 41487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Nexa Light" panose="020000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82C18B-528F-42BE-8AA2-0BC3D9BAFBE9}"/>
              </a:ext>
            </a:extLst>
          </p:cNvPr>
          <p:cNvSpPr/>
          <p:nvPr/>
        </p:nvSpPr>
        <p:spPr>
          <a:xfrm>
            <a:off x="2209800" y="2991771"/>
            <a:ext cx="4513823" cy="941796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0000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PDF/UA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is ai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med at Documents</a:t>
            </a:r>
          </a:p>
        </p:txBody>
      </p:sp>
      <p:sp>
        <p:nvSpPr>
          <p:cNvPr id="20" name="Freeform 29">
            <a:extLst>
              <a:ext uri="{FF2B5EF4-FFF2-40B4-BE49-F238E27FC236}">
                <a16:creationId xmlns:a16="http://schemas.microsoft.com/office/drawing/2014/main" id="{83B6B55C-688F-4C5B-8380-BBE93FAEA430}"/>
              </a:ext>
            </a:extLst>
          </p:cNvPr>
          <p:cNvSpPr>
            <a:spLocks/>
          </p:cNvSpPr>
          <p:nvPr/>
        </p:nvSpPr>
        <p:spPr bwMode="auto">
          <a:xfrm>
            <a:off x="1873968" y="3981189"/>
            <a:ext cx="197601" cy="152479"/>
          </a:xfrm>
          <a:custGeom>
            <a:avLst/>
            <a:gdLst>
              <a:gd name="T0" fmla="*/ 198196 w 59"/>
              <a:gd name="T1" fmla="*/ 41487 h 45"/>
              <a:gd name="T2" fmla="*/ 102515 w 59"/>
              <a:gd name="T3" fmla="*/ 134832 h 45"/>
              <a:gd name="T4" fmla="*/ 85429 w 59"/>
              <a:gd name="T5" fmla="*/ 152118 h 45"/>
              <a:gd name="T6" fmla="*/ 78595 w 59"/>
              <a:gd name="T7" fmla="*/ 155575 h 45"/>
              <a:gd name="T8" fmla="*/ 68343 w 59"/>
              <a:gd name="T9" fmla="*/ 152118 h 45"/>
              <a:gd name="T10" fmla="*/ 51258 w 59"/>
              <a:gd name="T11" fmla="*/ 134832 h 45"/>
              <a:gd name="T12" fmla="*/ 3417 w 59"/>
              <a:gd name="T13" fmla="*/ 89888 h 45"/>
              <a:gd name="T14" fmla="*/ 0 w 59"/>
              <a:gd name="T15" fmla="*/ 79516 h 45"/>
              <a:gd name="T16" fmla="*/ 3417 w 59"/>
              <a:gd name="T17" fmla="*/ 69144 h 45"/>
              <a:gd name="T18" fmla="*/ 20503 w 59"/>
              <a:gd name="T19" fmla="*/ 51858 h 45"/>
              <a:gd name="T20" fmla="*/ 30755 w 59"/>
              <a:gd name="T21" fmla="*/ 48401 h 45"/>
              <a:gd name="T22" fmla="*/ 37589 w 59"/>
              <a:gd name="T23" fmla="*/ 51858 h 45"/>
              <a:gd name="T24" fmla="*/ 78595 w 59"/>
              <a:gd name="T25" fmla="*/ 89888 h 45"/>
              <a:gd name="T26" fmla="*/ 160607 w 59"/>
              <a:gd name="T27" fmla="*/ 3457 h 45"/>
              <a:gd name="T28" fmla="*/ 170858 w 59"/>
              <a:gd name="T29" fmla="*/ 0 h 45"/>
              <a:gd name="T30" fmla="*/ 181110 w 59"/>
              <a:gd name="T31" fmla="*/ 3457 h 45"/>
              <a:gd name="T32" fmla="*/ 198196 w 59"/>
              <a:gd name="T33" fmla="*/ 24201 h 45"/>
              <a:gd name="T34" fmla="*/ 201613 w 59"/>
              <a:gd name="T35" fmla="*/ 31115 h 45"/>
              <a:gd name="T36" fmla="*/ 198196 w 59"/>
              <a:gd name="T37" fmla="*/ 41487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Nexa Light" panose="02000000000000000000" pitchFamily="50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DB1E15-DAE3-4189-A313-EFD1C1690E45}"/>
              </a:ext>
            </a:extLst>
          </p:cNvPr>
          <p:cNvSpPr/>
          <p:nvPr/>
        </p:nvSpPr>
        <p:spPr>
          <a:xfrm>
            <a:off x="2209800" y="3892899"/>
            <a:ext cx="5181600" cy="941796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0000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PDF/UA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Normative and defined standard for Accessible PDF</a:t>
            </a:r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28C26FF1-8459-4517-9A87-E8CE895AD98F}"/>
              </a:ext>
            </a:extLst>
          </p:cNvPr>
          <p:cNvSpPr>
            <a:spLocks/>
          </p:cNvSpPr>
          <p:nvPr/>
        </p:nvSpPr>
        <p:spPr bwMode="auto">
          <a:xfrm>
            <a:off x="1873968" y="4925086"/>
            <a:ext cx="197601" cy="152479"/>
          </a:xfrm>
          <a:custGeom>
            <a:avLst/>
            <a:gdLst>
              <a:gd name="T0" fmla="*/ 198196 w 59"/>
              <a:gd name="T1" fmla="*/ 41487 h 45"/>
              <a:gd name="T2" fmla="*/ 102515 w 59"/>
              <a:gd name="T3" fmla="*/ 134832 h 45"/>
              <a:gd name="T4" fmla="*/ 85429 w 59"/>
              <a:gd name="T5" fmla="*/ 152118 h 45"/>
              <a:gd name="T6" fmla="*/ 78595 w 59"/>
              <a:gd name="T7" fmla="*/ 155575 h 45"/>
              <a:gd name="T8" fmla="*/ 68343 w 59"/>
              <a:gd name="T9" fmla="*/ 152118 h 45"/>
              <a:gd name="T10" fmla="*/ 51258 w 59"/>
              <a:gd name="T11" fmla="*/ 134832 h 45"/>
              <a:gd name="T12" fmla="*/ 3417 w 59"/>
              <a:gd name="T13" fmla="*/ 89888 h 45"/>
              <a:gd name="T14" fmla="*/ 0 w 59"/>
              <a:gd name="T15" fmla="*/ 79516 h 45"/>
              <a:gd name="T16" fmla="*/ 3417 w 59"/>
              <a:gd name="T17" fmla="*/ 69144 h 45"/>
              <a:gd name="T18" fmla="*/ 20503 w 59"/>
              <a:gd name="T19" fmla="*/ 51858 h 45"/>
              <a:gd name="T20" fmla="*/ 30755 w 59"/>
              <a:gd name="T21" fmla="*/ 48401 h 45"/>
              <a:gd name="T22" fmla="*/ 37589 w 59"/>
              <a:gd name="T23" fmla="*/ 51858 h 45"/>
              <a:gd name="T24" fmla="*/ 78595 w 59"/>
              <a:gd name="T25" fmla="*/ 89888 h 45"/>
              <a:gd name="T26" fmla="*/ 160607 w 59"/>
              <a:gd name="T27" fmla="*/ 3457 h 45"/>
              <a:gd name="T28" fmla="*/ 170858 w 59"/>
              <a:gd name="T29" fmla="*/ 0 h 45"/>
              <a:gd name="T30" fmla="*/ 181110 w 59"/>
              <a:gd name="T31" fmla="*/ 3457 h 45"/>
              <a:gd name="T32" fmla="*/ 198196 w 59"/>
              <a:gd name="T33" fmla="*/ 24201 h 45"/>
              <a:gd name="T34" fmla="*/ 201613 w 59"/>
              <a:gd name="T35" fmla="*/ 31115 h 45"/>
              <a:gd name="T36" fmla="*/ 198196 w 59"/>
              <a:gd name="T37" fmla="*/ 41487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Nexa Light" panose="02000000000000000000" pitchFamily="50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E13A9F5-D0E1-4DBC-95DA-2953BFA7CC49}"/>
              </a:ext>
            </a:extLst>
          </p:cNvPr>
          <p:cNvSpPr/>
          <p:nvPr/>
        </p:nvSpPr>
        <p:spPr>
          <a:xfrm>
            <a:off x="2209800" y="4836796"/>
            <a:ext cx="7543800" cy="941796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0000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PDF/UA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Provides standard for developers to configure assistive technology software/devices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01A8B3-C2B3-4CE2-8E5A-0DD90AAFB9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6725" y="1295400"/>
            <a:ext cx="8534400" cy="288925"/>
          </a:xfrm>
        </p:spPr>
        <p:txBody>
          <a:bodyPr>
            <a:noAutofit/>
          </a:bodyPr>
          <a:lstStyle/>
          <a:p>
            <a:r>
              <a:rPr lang="en-US" dirty="0"/>
              <a:t>PDF/UA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F73D8E-F06A-40DF-8E76-907B31FE1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0381" y="258037"/>
            <a:ext cx="2074726" cy="20747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01B938-F0EB-48BF-897C-F8FF9B8E9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Standards and Guidelines</a:t>
            </a:r>
          </a:p>
        </p:txBody>
      </p:sp>
    </p:spTree>
    <p:extLst>
      <p:ext uri="{BB962C8B-B14F-4D97-AF65-F5344CB8AC3E}">
        <p14:creationId xmlns:p14="http://schemas.microsoft.com/office/powerpoint/2010/main" val="18405847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9">
            <a:extLst>
              <a:ext uri="{FF2B5EF4-FFF2-40B4-BE49-F238E27FC236}">
                <a16:creationId xmlns:a16="http://schemas.microsoft.com/office/drawing/2014/main" id="{E42B0137-215E-482A-8B98-D2CA1794F6CB}"/>
              </a:ext>
            </a:extLst>
          </p:cNvPr>
          <p:cNvSpPr>
            <a:spLocks/>
          </p:cNvSpPr>
          <p:nvPr/>
        </p:nvSpPr>
        <p:spPr bwMode="auto">
          <a:xfrm>
            <a:off x="1873968" y="2085365"/>
            <a:ext cx="197601" cy="152479"/>
          </a:xfrm>
          <a:custGeom>
            <a:avLst/>
            <a:gdLst>
              <a:gd name="T0" fmla="*/ 198196 w 59"/>
              <a:gd name="T1" fmla="*/ 41487 h 45"/>
              <a:gd name="T2" fmla="*/ 102515 w 59"/>
              <a:gd name="T3" fmla="*/ 134832 h 45"/>
              <a:gd name="T4" fmla="*/ 85429 w 59"/>
              <a:gd name="T5" fmla="*/ 152118 h 45"/>
              <a:gd name="T6" fmla="*/ 78595 w 59"/>
              <a:gd name="T7" fmla="*/ 155575 h 45"/>
              <a:gd name="T8" fmla="*/ 68343 w 59"/>
              <a:gd name="T9" fmla="*/ 152118 h 45"/>
              <a:gd name="T10" fmla="*/ 51258 w 59"/>
              <a:gd name="T11" fmla="*/ 134832 h 45"/>
              <a:gd name="T12" fmla="*/ 3417 w 59"/>
              <a:gd name="T13" fmla="*/ 89888 h 45"/>
              <a:gd name="T14" fmla="*/ 0 w 59"/>
              <a:gd name="T15" fmla="*/ 79516 h 45"/>
              <a:gd name="T16" fmla="*/ 3417 w 59"/>
              <a:gd name="T17" fmla="*/ 69144 h 45"/>
              <a:gd name="T18" fmla="*/ 20503 w 59"/>
              <a:gd name="T19" fmla="*/ 51858 h 45"/>
              <a:gd name="T20" fmla="*/ 30755 w 59"/>
              <a:gd name="T21" fmla="*/ 48401 h 45"/>
              <a:gd name="T22" fmla="*/ 37589 w 59"/>
              <a:gd name="T23" fmla="*/ 51858 h 45"/>
              <a:gd name="T24" fmla="*/ 78595 w 59"/>
              <a:gd name="T25" fmla="*/ 89888 h 45"/>
              <a:gd name="T26" fmla="*/ 160607 w 59"/>
              <a:gd name="T27" fmla="*/ 3457 h 45"/>
              <a:gd name="T28" fmla="*/ 170858 w 59"/>
              <a:gd name="T29" fmla="*/ 0 h 45"/>
              <a:gd name="T30" fmla="*/ 181110 w 59"/>
              <a:gd name="T31" fmla="*/ 3457 h 45"/>
              <a:gd name="T32" fmla="*/ 198196 w 59"/>
              <a:gd name="T33" fmla="*/ 24201 h 45"/>
              <a:gd name="T34" fmla="*/ 201613 w 59"/>
              <a:gd name="T35" fmla="*/ 31115 h 45"/>
              <a:gd name="T36" fmla="*/ 198196 w 59"/>
              <a:gd name="T37" fmla="*/ 41487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Nexa Light" panose="020000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53D105-FB4C-433C-A4D6-62EA9566C9D7}"/>
              </a:ext>
            </a:extLst>
          </p:cNvPr>
          <p:cNvSpPr/>
          <p:nvPr/>
        </p:nvSpPr>
        <p:spPr>
          <a:xfrm>
            <a:off x="2209800" y="1997075"/>
            <a:ext cx="5181600" cy="941796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0000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HHS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is based on the refreshed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WCAG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2.0 (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WCAG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2.1 pending)</a:t>
            </a:r>
          </a:p>
        </p:txBody>
      </p:sp>
      <p:sp>
        <p:nvSpPr>
          <p:cNvPr id="14" name="Freeform 29">
            <a:extLst>
              <a:ext uri="{FF2B5EF4-FFF2-40B4-BE49-F238E27FC236}">
                <a16:creationId xmlns:a16="http://schemas.microsoft.com/office/drawing/2014/main" id="{D80BC9D7-6A3C-40EC-BC3C-86A51466D037}"/>
              </a:ext>
            </a:extLst>
          </p:cNvPr>
          <p:cNvSpPr>
            <a:spLocks/>
          </p:cNvSpPr>
          <p:nvPr/>
        </p:nvSpPr>
        <p:spPr bwMode="auto">
          <a:xfrm>
            <a:off x="1873968" y="3080061"/>
            <a:ext cx="197601" cy="152479"/>
          </a:xfrm>
          <a:custGeom>
            <a:avLst/>
            <a:gdLst>
              <a:gd name="T0" fmla="*/ 198196 w 59"/>
              <a:gd name="T1" fmla="*/ 41487 h 45"/>
              <a:gd name="T2" fmla="*/ 102515 w 59"/>
              <a:gd name="T3" fmla="*/ 134832 h 45"/>
              <a:gd name="T4" fmla="*/ 85429 w 59"/>
              <a:gd name="T5" fmla="*/ 152118 h 45"/>
              <a:gd name="T6" fmla="*/ 78595 w 59"/>
              <a:gd name="T7" fmla="*/ 155575 h 45"/>
              <a:gd name="T8" fmla="*/ 68343 w 59"/>
              <a:gd name="T9" fmla="*/ 152118 h 45"/>
              <a:gd name="T10" fmla="*/ 51258 w 59"/>
              <a:gd name="T11" fmla="*/ 134832 h 45"/>
              <a:gd name="T12" fmla="*/ 3417 w 59"/>
              <a:gd name="T13" fmla="*/ 89888 h 45"/>
              <a:gd name="T14" fmla="*/ 0 w 59"/>
              <a:gd name="T15" fmla="*/ 79516 h 45"/>
              <a:gd name="T16" fmla="*/ 3417 w 59"/>
              <a:gd name="T17" fmla="*/ 69144 h 45"/>
              <a:gd name="T18" fmla="*/ 20503 w 59"/>
              <a:gd name="T19" fmla="*/ 51858 h 45"/>
              <a:gd name="T20" fmla="*/ 30755 w 59"/>
              <a:gd name="T21" fmla="*/ 48401 h 45"/>
              <a:gd name="T22" fmla="*/ 37589 w 59"/>
              <a:gd name="T23" fmla="*/ 51858 h 45"/>
              <a:gd name="T24" fmla="*/ 78595 w 59"/>
              <a:gd name="T25" fmla="*/ 89888 h 45"/>
              <a:gd name="T26" fmla="*/ 160607 w 59"/>
              <a:gd name="T27" fmla="*/ 3457 h 45"/>
              <a:gd name="T28" fmla="*/ 170858 w 59"/>
              <a:gd name="T29" fmla="*/ 0 h 45"/>
              <a:gd name="T30" fmla="*/ 181110 w 59"/>
              <a:gd name="T31" fmla="*/ 3457 h 45"/>
              <a:gd name="T32" fmla="*/ 198196 w 59"/>
              <a:gd name="T33" fmla="*/ 24201 h 45"/>
              <a:gd name="T34" fmla="*/ 201613 w 59"/>
              <a:gd name="T35" fmla="*/ 31115 h 45"/>
              <a:gd name="T36" fmla="*/ 198196 w 59"/>
              <a:gd name="T37" fmla="*/ 41487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Nexa Light" panose="020000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82C18B-528F-42BE-8AA2-0BC3D9BAFBE9}"/>
              </a:ext>
            </a:extLst>
          </p:cNvPr>
          <p:cNvSpPr/>
          <p:nvPr/>
        </p:nvSpPr>
        <p:spPr>
          <a:xfrm>
            <a:off x="2209800" y="2991771"/>
            <a:ext cx="6118448" cy="941796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0000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HHS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has policies, requirements and standards in addition to Section 508 </a:t>
            </a:r>
            <a:endParaRPr lang="en-US" sz="1400" b="1" dirty="0">
              <a:solidFill>
                <a:schemeClr val="bg1">
                  <a:lumMod val="50000"/>
                </a:schemeClr>
              </a:solidFill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" name="Freeform 29">
            <a:extLst>
              <a:ext uri="{FF2B5EF4-FFF2-40B4-BE49-F238E27FC236}">
                <a16:creationId xmlns:a16="http://schemas.microsoft.com/office/drawing/2014/main" id="{83B6B55C-688F-4C5B-8380-BBE93FAEA430}"/>
              </a:ext>
            </a:extLst>
          </p:cNvPr>
          <p:cNvSpPr>
            <a:spLocks/>
          </p:cNvSpPr>
          <p:nvPr/>
        </p:nvSpPr>
        <p:spPr bwMode="auto">
          <a:xfrm>
            <a:off x="1873968" y="3981189"/>
            <a:ext cx="197601" cy="152479"/>
          </a:xfrm>
          <a:custGeom>
            <a:avLst/>
            <a:gdLst>
              <a:gd name="T0" fmla="*/ 198196 w 59"/>
              <a:gd name="T1" fmla="*/ 41487 h 45"/>
              <a:gd name="T2" fmla="*/ 102515 w 59"/>
              <a:gd name="T3" fmla="*/ 134832 h 45"/>
              <a:gd name="T4" fmla="*/ 85429 w 59"/>
              <a:gd name="T5" fmla="*/ 152118 h 45"/>
              <a:gd name="T6" fmla="*/ 78595 w 59"/>
              <a:gd name="T7" fmla="*/ 155575 h 45"/>
              <a:gd name="T8" fmla="*/ 68343 w 59"/>
              <a:gd name="T9" fmla="*/ 152118 h 45"/>
              <a:gd name="T10" fmla="*/ 51258 w 59"/>
              <a:gd name="T11" fmla="*/ 134832 h 45"/>
              <a:gd name="T12" fmla="*/ 3417 w 59"/>
              <a:gd name="T13" fmla="*/ 89888 h 45"/>
              <a:gd name="T14" fmla="*/ 0 w 59"/>
              <a:gd name="T15" fmla="*/ 79516 h 45"/>
              <a:gd name="T16" fmla="*/ 3417 w 59"/>
              <a:gd name="T17" fmla="*/ 69144 h 45"/>
              <a:gd name="T18" fmla="*/ 20503 w 59"/>
              <a:gd name="T19" fmla="*/ 51858 h 45"/>
              <a:gd name="T20" fmla="*/ 30755 w 59"/>
              <a:gd name="T21" fmla="*/ 48401 h 45"/>
              <a:gd name="T22" fmla="*/ 37589 w 59"/>
              <a:gd name="T23" fmla="*/ 51858 h 45"/>
              <a:gd name="T24" fmla="*/ 78595 w 59"/>
              <a:gd name="T25" fmla="*/ 89888 h 45"/>
              <a:gd name="T26" fmla="*/ 160607 w 59"/>
              <a:gd name="T27" fmla="*/ 3457 h 45"/>
              <a:gd name="T28" fmla="*/ 170858 w 59"/>
              <a:gd name="T29" fmla="*/ 0 h 45"/>
              <a:gd name="T30" fmla="*/ 181110 w 59"/>
              <a:gd name="T31" fmla="*/ 3457 h 45"/>
              <a:gd name="T32" fmla="*/ 198196 w 59"/>
              <a:gd name="T33" fmla="*/ 24201 h 45"/>
              <a:gd name="T34" fmla="*/ 201613 w 59"/>
              <a:gd name="T35" fmla="*/ 31115 h 45"/>
              <a:gd name="T36" fmla="*/ 198196 w 59"/>
              <a:gd name="T37" fmla="*/ 41487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Nexa Light" panose="02000000000000000000" pitchFamily="50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DB1E15-DAE3-4189-A313-EFD1C1690E45}"/>
              </a:ext>
            </a:extLst>
          </p:cNvPr>
          <p:cNvSpPr/>
          <p:nvPr/>
        </p:nvSpPr>
        <p:spPr>
          <a:xfrm>
            <a:off x="2209800" y="3892899"/>
            <a:ext cx="5181600" cy="941796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0000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HHS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Checklists are the official HHS Accessibility checklists</a:t>
            </a:r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28C26FF1-8459-4517-9A87-E8CE895AD98F}"/>
              </a:ext>
            </a:extLst>
          </p:cNvPr>
          <p:cNvSpPr>
            <a:spLocks/>
          </p:cNvSpPr>
          <p:nvPr/>
        </p:nvSpPr>
        <p:spPr bwMode="auto">
          <a:xfrm>
            <a:off x="1873968" y="4925086"/>
            <a:ext cx="197601" cy="152479"/>
          </a:xfrm>
          <a:custGeom>
            <a:avLst/>
            <a:gdLst>
              <a:gd name="T0" fmla="*/ 198196 w 59"/>
              <a:gd name="T1" fmla="*/ 41487 h 45"/>
              <a:gd name="T2" fmla="*/ 102515 w 59"/>
              <a:gd name="T3" fmla="*/ 134832 h 45"/>
              <a:gd name="T4" fmla="*/ 85429 w 59"/>
              <a:gd name="T5" fmla="*/ 152118 h 45"/>
              <a:gd name="T6" fmla="*/ 78595 w 59"/>
              <a:gd name="T7" fmla="*/ 155575 h 45"/>
              <a:gd name="T8" fmla="*/ 68343 w 59"/>
              <a:gd name="T9" fmla="*/ 152118 h 45"/>
              <a:gd name="T10" fmla="*/ 51258 w 59"/>
              <a:gd name="T11" fmla="*/ 134832 h 45"/>
              <a:gd name="T12" fmla="*/ 3417 w 59"/>
              <a:gd name="T13" fmla="*/ 89888 h 45"/>
              <a:gd name="T14" fmla="*/ 0 w 59"/>
              <a:gd name="T15" fmla="*/ 79516 h 45"/>
              <a:gd name="T16" fmla="*/ 3417 w 59"/>
              <a:gd name="T17" fmla="*/ 69144 h 45"/>
              <a:gd name="T18" fmla="*/ 20503 w 59"/>
              <a:gd name="T19" fmla="*/ 51858 h 45"/>
              <a:gd name="T20" fmla="*/ 30755 w 59"/>
              <a:gd name="T21" fmla="*/ 48401 h 45"/>
              <a:gd name="T22" fmla="*/ 37589 w 59"/>
              <a:gd name="T23" fmla="*/ 51858 h 45"/>
              <a:gd name="T24" fmla="*/ 78595 w 59"/>
              <a:gd name="T25" fmla="*/ 89888 h 45"/>
              <a:gd name="T26" fmla="*/ 160607 w 59"/>
              <a:gd name="T27" fmla="*/ 3457 h 45"/>
              <a:gd name="T28" fmla="*/ 170858 w 59"/>
              <a:gd name="T29" fmla="*/ 0 h 45"/>
              <a:gd name="T30" fmla="*/ 181110 w 59"/>
              <a:gd name="T31" fmla="*/ 3457 h 45"/>
              <a:gd name="T32" fmla="*/ 198196 w 59"/>
              <a:gd name="T33" fmla="*/ 24201 h 45"/>
              <a:gd name="T34" fmla="*/ 201613 w 59"/>
              <a:gd name="T35" fmla="*/ 31115 h 45"/>
              <a:gd name="T36" fmla="*/ 198196 w 59"/>
              <a:gd name="T37" fmla="*/ 41487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Nexa Light" panose="02000000000000000000" pitchFamily="50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E13A9F5-D0E1-4DBC-95DA-2953BFA7CC49}"/>
              </a:ext>
            </a:extLst>
          </p:cNvPr>
          <p:cNvSpPr/>
          <p:nvPr/>
        </p:nvSpPr>
        <p:spPr>
          <a:xfrm>
            <a:off x="2209800" y="4836796"/>
            <a:ext cx="7543800" cy="941796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  <a:tabLst>
                <a:tab pos="461963" algn="l"/>
              </a:tabLst>
            </a:pPr>
            <a:r>
              <a:rPr lang="en-US" b="1" dirty="0">
                <a:solidFill>
                  <a:srgbClr val="0000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HHS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For any electronic document distributed via email or posted online, internally to the 	Government or externally must comply with Section 508 guidelines and the checklists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AEDA7-0E1B-4F9B-B614-A012FA053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Standards and Guidelines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01A8B3-C2B3-4CE2-8E5A-0DD90AAFB9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HHS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AA1B64-74DF-41FD-8CBD-8B7DDF735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392" y="420687"/>
            <a:ext cx="2247900" cy="203835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B153CF6-ED75-412B-AA33-D7BF07ECF978}"/>
              </a:ext>
            </a:extLst>
          </p:cNvPr>
          <p:cNvSpPr txBox="1">
            <a:spLocks/>
          </p:cNvSpPr>
          <p:nvPr/>
        </p:nvSpPr>
        <p:spPr>
          <a:xfrm>
            <a:off x="841248" y="667512"/>
            <a:ext cx="8534878" cy="7016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 baseline="0">
                <a:solidFill>
                  <a:srgbClr val="19479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3049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39C1C6B-471B-44B3-990E-6A20D35B8D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82" r="13182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20D95D-8BE0-4C4C-AB7D-EFA3BC5CA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0" y="533400"/>
            <a:ext cx="16002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QUIZ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D5CC4-2C66-4914-A4A8-EBABF046AB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67400" y="1828800"/>
            <a:ext cx="6096000" cy="952128"/>
          </a:xfrm>
          <a:prstGeom prst="rect">
            <a:avLst/>
          </a:prstGeom>
          <a:solidFill>
            <a:schemeClr val="tx2">
              <a:alpha val="81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What are the differences between HHS, PDF/UA and </a:t>
            </a:r>
            <a:r>
              <a:rPr lang="en-US" sz="2800" dirty="0" err="1">
                <a:solidFill>
                  <a:schemeClr val="bg1"/>
                </a:solidFill>
              </a:rPr>
              <a:t>WCAG</a:t>
            </a:r>
            <a:r>
              <a:rPr lang="en-US" sz="28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63639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 descr="Demographics slide 1" title="Demographics slide 1">
            <a:extLst>
              <a:ext uri="{FF2B5EF4-FFF2-40B4-BE49-F238E27FC236}">
                <a16:creationId xmlns:a16="http://schemas.microsoft.com/office/drawing/2014/main" id="{DCC9708F-6030-4CE4-9CA1-81A4BD060E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144452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0" y="305858"/>
            <a:ext cx="3429000" cy="701675"/>
          </a:xfrm>
        </p:spPr>
        <p:txBody>
          <a:bodyPr/>
          <a:lstStyle/>
          <a:p>
            <a:r>
              <a:rPr lang="en-CA" sz="4000" b="1" dirty="0">
                <a:solidFill>
                  <a:schemeClr val="tx1"/>
                </a:solidFill>
              </a:rPr>
              <a:t>Demographics</a:t>
            </a:r>
            <a:endParaRPr lang="en-CA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7943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962D2B-0D32-4635-B8AB-A302F2792F1F}"/>
              </a:ext>
            </a:extLst>
          </p:cNvPr>
          <p:cNvSpPr/>
          <p:nvPr/>
        </p:nvSpPr>
        <p:spPr>
          <a:xfrm>
            <a:off x="3276600" y="2835537"/>
            <a:ext cx="5638800" cy="1277403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566004-8249-46C0-9D5B-9C15BD703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1511"/>
            <a:ext cx="10515600" cy="941429"/>
          </a:xfrm>
        </p:spPr>
        <p:txBody>
          <a:bodyPr/>
          <a:lstStyle/>
          <a:p>
            <a:r>
              <a:rPr lang="en-US" sz="7200" b="1" dirty="0">
                <a:solidFill>
                  <a:srgbClr val="000000"/>
                </a:solidFill>
              </a:rPr>
              <a:t>Thank You</a:t>
            </a:r>
            <a:endParaRPr lang="en-US" sz="7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F5834D-B9EE-43CE-B77C-2859906B9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613" y="1550806"/>
            <a:ext cx="5826530" cy="11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9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527A9-F920-4179-A27B-81F15C3B3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is it important to offer both contracted and uncontracted braille?</a:t>
            </a:r>
          </a:p>
          <a:p>
            <a:r>
              <a:rPr lang="en-US" dirty="0"/>
              <a:t>Why is large font, enlarged print not acceptable? </a:t>
            </a:r>
          </a:p>
          <a:p>
            <a:r>
              <a:rPr lang="en-US" dirty="0"/>
              <a:t>Braille is made available in ____ and _____?</a:t>
            </a:r>
          </a:p>
          <a:p>
            <a:r>
              <a:rPr lang="en-US" dirty="0"/>
              <a:t>Why do we need to provide alternate formats?</a:t>
            </a:r>
          </a:p>
          <a:p>
            <a:r>
              <a:rPr lang="en-US" dirty="0"/>
              <a:t>What are the differences between HHS, PDF/UA and </a:t>
            </a:r>
            <a:r>
              <a:rPr lang="en-US" dirty="0" err="1"/>
              <a:t>WCAG</a:t>
            </a:r>
            <a:r>
              <a:rPr lang="en-US" dirty="0"/>
              <a:t>?</a:t>
            </a:r>
          </a:p>
          <a:p>
            <a:r>
              <a:rPr lang="en-US" i="1" dirty="0"/>
              <a:t>What do you need to start an automated templated solution?</a:t>
            </a:r>
          </a:p>
          <a:p>
            <a:r>
              <a:rPr lang="en-US" i="1" dirty="0"/>
              <a:t>What is the difference between systematically generated documents and published documents?</a:t>
            </a:r>
          </a:p>
          <a:p>
            <a:r>
              <a:rPr lang="en-US" b="1" dirty="0"/>
              <a:t>True or False? </a:t>
            </a:r>
            <a:r>
              <a:rPr lang="en-US" dirty="0"/>
              <a:t>Providing a photocopy enlarged statement makes the content accessible for those who read large print.</a:t>
            </a:r>
          </a:p>
          <a:p>
            <a:r>
              <a:rPr lang="en-US" dirty="0"/>
              <a:t>How do tags in an Accessible PDF facilitate navigation using assistive technology?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C3CE1-2EAE-425B-930B-9B6C0FCF94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B08092-1E6D-41CE-A240-84789C9BA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599400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 descr="Demographics slide 2" title="Demographics slide 2">
            <a:extLst>
              <a:ext uri="{FF2B5EF4-FFF2-40B4-BE49-F238E27FC236}">
                <a16:creationId xmlns:a16="http://schemas.microsoft.com/office/drawing/2014/main" id="{DCC9708F-6030-4CE4-9CA1-81A4BD060E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53939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0" y="305858"/>
            <a:ext cx="3429000" cy="701675"/>
          </a:xfrm>
        </p:spPr>
        <p:txBody>
          <a:bodyPr/>
          <a:lstStyle/>
          <a:p>
            <a:r>
              <a:rPr lang="en-CA" sz="4000" b="1" dirty="0">
                <a:solidFill>
                  <a:schemeClr val="tx1"/>
                </a:solidFill>
              </a:rPr>
              <a:t>Demographics</a:t>
            </a:r>
            <a:endParaRPr lang="en-CA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680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161114-30E4-4C25-BBA0-3D9CE6478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-7563"/>
            <a:ext cx="8928992" cy="7155152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05925F-FBE1-4B8A-8878-1DCAB12A4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Blindness is a continuum</a:t>
            </a:r>
          </a:p>
        </p:txBody>
      </p:sp>
    </p:spTree>
    <p:extLst>
      <p:ext uri="{BB962C8B-B14F-4D97-AF65-F5344CB8AC3E}">
        <p14:creationId xmlns:p14="http://schemas.microsoft.com/office/powerpoint/2010/main" val="1222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0C07F6-D56B-4B18-BEC1-780E88772B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0000"/>
              </a:highlight>
            </a:endParaRPr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B7C23488-C9A4-45EB-B467-D59CD7430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people think blind people see</a:t>
            </a:r>
          </a:p>
        </p:txBody>
      </p:sp>
    </p:spTree>
    <p:extLst>
      <p:ext uri="{BB962C8B-B14F-4D97-AF65-F5344CB8AC3E}">
        <p14:creationId xmlns:p14="http://schemas.microsoft.com/office/powerpoint/2010/main" val="170170039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rgbClr val="194792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12356D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ustom 1">
      <a:dk1>
        <a:srgbClr val="194792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12356D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Custom 1">
      <a:dk1>
        <a:srgbClr val="194792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12356D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3617</TotalTime>
  <Words>1527</Words>
  <Application>Microsoft Office PowerPoint</Application>
  <PresentationFormat>Widescreen</PresentationFormat>
  <Paragraphs>305</Paragraphs>
  <Slides>61</Slides>
  <Notes>30</Notes>
  <HiddenSlides>20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Arial</vt:lpstr>
      <vt:lpstr>Calibri</vt:lpstr>
      <vt:lpstr>Nexa Bold</vt:lpstr>
      <vt:lpstr>Nexa Light</vt:lpstr>
      <vt:lpstr>Wingdings</vt:lpstr>
      <vt:lpstr>1_Office Theme</vt:lpstr>
      <vt:lpstr>2_Office Theme</vt:lpstr>
      <vt:lpstr>3_Office Theme</vt:lpstr>
      <vt:lpstr>Alternate Formats Understanding Accessible Documents Module 3</vt:lpstr>
      <vt:lpstr>Crawford  Technologies </vt:lpstr>
      <vt:lpstr>Introductions</vt:lpstr>
      <vt:lpstr>Causes of blindness</vt:lpstr>
      <vt:lpstr>Accessibility Considerations  for Organizations</vt:lpstr>
      <vt:lpstr>Demographics</vt:lpstr>
      <vt:lpstr>Demographics</vt:lpstr>
      <vt:lpstr>Blindness is a continuum</vt:lpstr>
      <vt:lpstr>What people think blind people see</vt:lpstr>
      <vt:lpstr>Future Projections</vt:lpstr>
      <vt:lpstr>Format Percentages</vt:lpstr>
      <vt:lpstr>Compliance</vt:lpstr>
      <vt:lpstr>Accomodation</vt:lpstr>
      <vt:lpstr>Systematically Generated Documents</vt:lpstr>
      <vt:lpstr>Published Documents</vt:lpstr>
      <vt:lpstr>Traditional Alternate  Format Set up</vt:lpstr>
      <vt:lpstr>MasterOne</vt:lpstr>
      <vt:lpstr>QUIZ</vt:lpstr>
      <vt:lpstr>Obstructed Image – Macular Degeneration</vt:lpstr>
      <vt:lpstr>Obstructed Image – Macular Degeneration</vt:lpstr>
      <vt:lpstr>Obstructed Image – Macular Degeneration</vt:lpstr>
      <vt:lpstr>Accessible Document Challenges</vt:lpstr>
      <vt:lpstr>Alternate Formats</vt:lpstr>
      <vt:lpstr>Macular Degeneration on Enlargement</vt:lpstr>
      <vt:lpstr>Large Print to the Clear Print Standards</vt:lpstr>
      <vt:lpstr>Clear Print Standards</vt:lpstr>
      <vt:lpstr>Clear Print Standards</vt:lpstr>
      <vt:lpstr>Large Print</vt:lpstr>
      <vt:lpstr>Magnifiers – Magnifying glass</vt:lpstr>
      <vt:lpstr>Magnifiers</vt:lpstr>
      <vt:lpstr>QUIZ</vt:lpstr>
      <vt:lpstr>QUIZ</vt:lpstr>
      <vt:lpstr>Braille</vt:lpstr>
      <vt:lpstr>Braille</vt:lpstr>
      <vt:lpstr>Audio</vt:lpstr>
      <vt:lpstr>Audio</vt:lpstr>
      <vt:lpstr>Etext</vt:lpstr>
      <vt:lpstr>E-Text</vt:lpstr>
      <vt:lpstr>DAISY</vt:lpstr>
      <vt:lpstr>Standards, Advocacy and Governing Bodies</vt:lpstr>
      <vt:lpstr>QUIZ</vt:lpstr>
      <vt:lpstr>QUIZ</vt:lpstr>
      <vt:lpstr>QUIZ</vt:lpstr>
      <vt:lpstr>Accessible Electronic Document Formats</vt:lpstr>
      <vt:lpstr>Inaccessible document: Text rendered by  Screen Reader</vt:lpstr>
      <vt:lpstr>Accessible Digitization</vt:lpstr>
      <vt:lpstr>Untagged PDF</vt:lpstr>
      <vt:lpstr>Accessible PDF</vt:lpstr>
      <vt:lpstr>Accessible PDF incremental file size</vt:lpstr>
      <vt:lpstr>Accessible HTML 5</vt:lpstr>
      <vt:lpstr>Assistive Technology – Braille Displays</vt:lpstr>
      <vt:lpstr>Assistive Technology – Screen Readers</vt:lpstr>
      <vt:lpstr>QUIZ</vt:lpstr>
      <vt:lpstr>Accessible PDF</vt:lpstr>
      <vt:lpstr>Accessible PDF</vt:lpstr>
      <vt:lpstr>Standards and Guidelines</vt:lpstr>
      <vt:lpstr>Standards and Guidelines</vt:lpstr>
      <vt:lpstr>Standards and Guidelines</vt:lpstr>
      <vt:lpstr>QUIZ</vt:lpstr>
      <vt:lpstr>Thank You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Selling Accessible Documents</dc:title>
  <dc:creator>Aimee Ubbink</dc:creator>
  <cp:lastModifiedBy>Katrina Fox</cp:lastModifiedBy>
  <cp:revision>205</cp:revision>
  <dcterms:created xsi:type="dcterms:W3CDTF">2015-12-21T21:15:04Z</dcterms:created>
  <dcterms:modified xsi:type="dcterms:W3CDTF">2018-12-14T17:13:27Z</dcterms:modified>
</cp:coreProperties>
</file>