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8" r:id="rId2"/>
  </p:sldMasterIdLst>
  <p:notesMasterIdLst>
    <p:notesMasterId r:id="rId40"/>
  </p:notesMasterIdLst>
  <p:handoutMasterIdLst>
    <p:handoutMasterId r:id="rId41"/>
  </p:handoutMasterIdLst>
  <p:sldIdLst>
    <p:sldId id="301" r:id="rId3"/>
    <p:sldId id="522" r:id="rId4"/>
    <p:sldId id="313" r:id="rId5"/>
    <p:sldId id="339" r:id="rId6"/>
    <p:sldId id="281" r:id="rId7"/>
    <p:sldId id="303" r:id="rId8"/>
    <p:sldId id="318" r:id="rId9"/>
    <p:sldId id="607" r:id="rId10"/>
    <p:sldId id="608" r:id="rId11"/>
    <p:sldId id="615" r:id="rId12"/>
    <p:sldId id="285" r:id="rId13"/>
    <p:sldId id="616" r:id="rId14"/>
    <p:sldId id="617" r:id="rId15"/>
    <p:sldId id="351" r:id="rId16"/>
    <p:sldId id="329" r:id="rId17"/>
    <p:sldId id="332" r:id="rId18"/>
    <p:sldId id="327" r:id="rId19"/>
    <p:sldId id="343" r:id="rId20"/>
    <p:sldId id="344" r:id="rId21"/>
    <p:sldId id="345" r:id="rId22"/>
    <p:sldId id="611" r:id="rId23"/>
    <p:sldId id="603" r:id="rId24"/>
    <p:sldId id="609" r:id="rId25"/>
    <p:sldId id="604" r:id="rId26"/>
    <p:sldId id="606" r:id="rId27"/>
    <p:sldId id="605" r:id="rId28"/>
    <p:sldId id="610" r:id="rId29"/>
    <p:sldId id="614" r:id="rId30"/>
    <p:sldId id="618" r:id="rId31"/>
    <p:sldId id="612" r:id="rId32"/>
    <p:sldId id="331" r:id="rId33"/>
    <p:sldId id="349" r:id="rId34"/>
    <p:sldId id="350" r:id="rId35"/>
    <p:sldId id="354" r:id="rId36"/>
    <p:sldId id="356" r:id="rId37"/>
    <p:sldId id="358" r:id="rId38"/>
    <p:sldId id="291" r:id="rId39"/>
  </p:sldIdLst>
  <p:sldSz cx="18288000" cy="10287000"/>
  <p:notesSz cx="6858000" cy="9144000"/>
  <p:defaultTextStyle>
    <a:defPPr>
      <a:defRPr lang="id-ID"/>
    </a:defPPr>
    <a:lvl1pPr marL="0" algn="l" defTabSz="1371302" rtl="0" eaLnBrk="1" latinLnBrk="0" hangingPunct="1">
      <a:defRPr sz="2600" kern="1200">
        <a:solidFill>
          <a:schemeClr val="tx1"/>
        </a:solidFill>
        <a:latin typeface="+mn-lt"/>
        <a:ea typeface="+mn-ea"/>
        <a:cs typeface="+mn-cs"/>
      </a:defRPr>
    </a:lvl1pPr>
    <a:lvl2pPr marL="685652" algn="l" defTabSz="1371302" rtl="0" eaLnBrk="1" latinLnBrk="0" hangingPunct="1">
      <a:defRPr sz="2600" kern="1200">
        <a:solidFill>
          <a:schemeClr val="tx1"/>
        </a:solidFill>
        <a:latin typeface="+mn-lt"/>
        <a:ea typeface="+mn-ea"/>
        <a:cs typeface="+mn-cs"/>
      </a:defRPr>
    </a:lvl2pPr>
    <a:lvl3pPr marL="1371302" algn="l" defTabSz="1371302" rtl="0" eaLnBrk="1" latinLnBrk="0" hangingPunct="1">
      <a:defRPr sz="2600" kern="1200">
        <a:solidFill>
          <a:schemeClr val="tx1"/>
        </a:solidFill>
        <a:latin typeface="+mn-lt"/>
        <a:ea typeface="+mn-ea"/>
        <a:cs typeface="+mn-cs"/>
      </a:defRPr>
    </a:lvl3pPr>
    <a:lvl4pPr marL="2056954" algn="l" defTabSz="1371302" rtl="0" eaLnBrk="1" latinLnBrk="0" hangingPunct="1">
      <a:defRPr sz="2600" kern="1200">
        <a:solidFill>
          <a:schemeClr val="tx1"/>
        </a:solidFill>
        <a:latin typeface="+mn-lt"/>
        <a:ea typeface="+mn-ea"/>
        <a:cs typeface="+mn-cs"/>
      </a:defRPr>
    </a:lvl4pPr>
    <a:lvl5pPr marL="2742606" algn="l" defTabSz="1371302" rtl="0" eaLnBrk="1" latinLnBrk="0" hangingPunct="1">
      <a:defRPr sz="2600" kern="1200">
        <a:solidFill>
          <a:schemeClr val="tx1"/>
        </a:solidFill>
        <a:latin typeface="+mn-lt"/>
        <a:ea typeface="+mn-ea"/>
        <a:cs typeface="+mn-cs"/>
      </a:defRPr>
    </a:lvl5pPr>
    <a:lvl6pPr marL="3428258" algn="l" defTabSz="1371302" rtl="0" eaLnBrk="1" latinLnBrk="0" hangingPunct="1">
      <a:defRPr sz="2600" kern="1200">
        <a:solidFill>
          <a:schemeClr val="tx1"/>
        </a:solidFill>
        <a:latin typeface="+mn-lt"/>
        <a:ea typeface="+mn-ea"/>
        <a:cs typeface="+mn-cs"/>
      </a:defRPr>
    </a:lvl6pPr>
    <a:lvl7pPr marL="4113908" algn="l" defTabSz="1371302" rtl="0" eaLnBrk="1" latinLnBrk="0" hangingPunct="1">
      <a:defRPr sz="2600" kern="1200">
        <a:solidFill>
          <a:schemeClr val="tx1"/>
        </a:solidFill>
        <a:latin typeface="+mn-lt"/>
        <a:ea typeface="+mn-ea"/>
        <a:cs typeface="+mn-cs"/>
      </a:defRPr>
    </a:lvl7pPr>
    <a:lvl8pPr marL="4799560" algn="l" defTabSz="1371302" rtl="0" eaLnBrk="1" latinLnBrk="0" hangingPunct="1">
      <a:defRPr sz="2600" kern="1200">
        <a:solidFill>
          <a:schemeClr val="tx1"/>
        </a:solidFill>
        <a:latin typeface="+mn-lt"/>
        <a:ea typeface="+mn-ea"/>
        <a:cs typeface="+mn-cs"/>
      </a:defRPr>
    </a:lvl8pPr>
    <a:lvl9pPr marL="5485212" algn="l" defTabSz="1371302"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32" userDrawn="1">
          <p15:clr>
            <a:srgbClr val="A4A3A4"/>
          </p15:clr>
        </p15:guide>
        <p15:guide id="2" orient="horz" pos="24" userDrawn="1">
          <p15:clr>
            <a:srgbClr val="A4A3A4"/>
          </p15:clr>
        </p15:guide>
        <p15:guide id="3" pos="115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9DD1"/>
    <a:srgbClr val="194792"/>
    <a:srgbClr val="25408F"/>
    <a:srgbClr val="004990"/>
    <a:srgbClr val="1D4288"/>
    <a:srgbClr val="042066"/>
    <a:srgbClr val="FF3300"/>
    <a:srgbClr val="954ECA"/>
    <a:srgbClr val="A56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2" autoAdjust="0"/>
    <p:restoredTop sz="94434" autoAdjust="0"/>
  </p:normalViewPr>
  <p:slideViewPr>
    <p:cSldViewPr snapToGrid="0">
      <p:cViewPr varScale="1">
        <p:scale>
          <a:sx n="52" d="100"/>
          <a:sy n="52" d="100"/>
        </p:scale>
        <p:origin x="283" y="72"/>
      </p:cViewPr>
      <p:guideLst>
        <p:guide orient="horz" pos="6432"/>
        <p:guide orient="horz" pos="24"/>
        <p:guide pos="11519"/>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4" d="100"/>
          <a:sy n="64" d="100"/>
        </p:scale>
        <p:origin x="337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commons.wikimedia.org/wiki/File:Medkit_font_awesome-red.svg"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commons.wikimedia.org/wiki/File:Government_icon.svg" TargetMode="External"/><Relationship Id="rId1" Type="http://schemas.openxmlformats.org/officeDocument/2006/relationships/image" Target="../media/image16.png"/><Relationship Id="rId6" Type="http://schemas.openxmlformats.org/officeDocument/2006/relationships/hyperlink" Target="http://commons.wikimedia.org/wiki/File:Octicons-mortar-board.svg" TargetMode="External"/><Relationship Id="rId5" Type="http://schemas.openxmlformats.org/officeDocument/2006/relationships/image" Target="../media/image18.png"/><Relationship Id="rId10" Type="http://schemas.openxmlformats.org/officeDocument/2006/relationships/hyperlink" Target="https://baltimoreheritage.org/resources/funding/" TargetMode="External"/><Relationship Id="rId4" Type="http://schemas.openxmlformats.org/officeDocument/2006/relationships/hyperlink" Target="http://blog.okfn.org/2013/12/12/signing-on-to-civil-society-request-to-make-public-government-data-license-free-in-the-u-s/" TargetMode="External"/><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hyperlink" Target="http://commons.wikimedia.org/wiki/File:Medkit_font_awesome-red.svg"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commons.wikimedia.org/wiki/File:Government_icon.svg" TargetMode="External"/><Relationship Id="rId1" Type="http://schemas.openxmlformats.org/officeDocument/2006/relationships/image" Target="../media/image16.png"/><Relationship Id="rId6" Type="http://schemas.openxmlformats.org/officeDocument/2006/relationships/hyperlink" Target="http://commons.wikimedia.org/wiki/File:Octicons-mortar-board.svg" TargetMode="External"/><Relationship Id="rId5" Type="http://schemas.openxmlformats.org/officeDocument/2006/relationships/image" Target="../media/image18.png"/><Relationship Id="rId10" Type="http://schemas.openxmlformats.org/officeDocument/2006/relationships/hyperlink" Target="https://baltimoreheritage.org/resources/funding/" TargetMode="External"/><Relationship Id="rId4" Type="http://schemas.openxmlformats.org/officeDocument/2006/relationships/hyperlink" Target="http://blog.okfn.org/2013/12/12/signing-on-to-civil-society-request-to-make-public-government-data-license-free-in-the-u-s/" TargetMode="External"/><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871EF-EAE6-4798-9FF5-CE03133887EF}" type="doc">
      <dgm:prSet loTypeId="urn:microsoft.com/office/officeart/2005/8/layout/pList2" loCatId="list" qsTypeId="urn:microsoft.com/office/officeart/2005/8/quickstyle/simple1" qsCatId="simple" csTypeId="urn:microsoft.com/office/officeart/2005/8/colors/accent1_2" csCatId="accent1" phldr="1"/>
      <dgm:spPr/>
    </dgm:pt>
    <dgm:pt modelId="{0B1E7459-D01C-4641-B446-1A1AB2B1A94E}">
      <dgm:prSet phldrT="[Text]" custT="1"/>
      <dgm:spPr/>
      <dgm:t>
        <a:bodyPr/>
        <a:lstStyle/>
        <a:p>
          <a:r>
            <a:rPr lang="en-US" sz="1800" b="1" u="sng" dirty="0">
              <a:solidFill>
                <a:schemeClr val="bg1"/>
              </a:solidFill>
            </a:rPr>
            <a:t> Insurance</a:t>
          </a:r>
        </a:p>
        <a:p>
          <a:r>
            <a:rPr lang="en-US" sz="1800" dirty="0">
              <a:solidFill>
                <a:schemeClr val="bg1"/>
              </a:solidFill>
            </a:rPr>
            <a:t>Correspondence</a:t>
          </a:r>
        </a:p>
        <a:p>
          <a:r>
            <a:rPr lang="en-US" sz="1800" dirty="0">
              <a:solidFill>
                <a:schemeClr val="bg1"/>
              </a:solidFill>
            </a:rPr>
            <a:t>Notices</a:t>
          </a:r>
        </a:p>
        <a:p>
          <a:r>
            <a:rPr lang="en-US" sz="1800" dirty="0">
              <a:solidFill>
                <a:schemeClr val="bg1"/>
              </a:solidFill>
            </a:rPr>
            <a:t>Policies</a:t>
          </a:r>
        </a:p>
        <a:p>
          <a:r>
            <a:rPr lang="en-US" sz="1800" dirty="0">
              <a:solidFill>
                <a:schemeClr val="bg1"/>
              </a:solidFill>
            </a:rPr>
            <a:t>Plan Summaries</a:t>
          </a:r>
        </a:p>
        <a:p>
          <a:r>
            <a:rPr lang="en-US" sz="1800" dirty="0">
              <a:solidFill>
                <a:schemeClr val="bg1"/>
              </a:solidFill>
            </a:rPr>
            <a:t>Brochures</a:t>
          </a:r>
        </a:p>
        <a:p>
          <a:r>
            <a:rPr lang="en-US" sz="1800" dirty="0">
              <a:solidFill>
                <a:schemeClr val="bg1"/>
              </a:solidFill>
            </a:rPr>
            <a:t>Renewals</a:t>
          </a:r>
        </a:p>
        <a:p>
          <a:r>
            <a:rPr lang="en-US" sz="1800" dirty="0">
              <a:solidFill>
                <a:schemeClr val="bg1"/>
              </a:solidFill>
            </a:rPr>
            <a:t>Claims documents</a:t>
          </a:r>
        </a:p>
        <a:p>
          <a:r>
            <a:rPr lang="en-US" sz="1800" dirty="0">
              <a:solidFill>
                <a:schemeClr val="bg1"/>
              </a:solidFill>
            </a:rPr>
            <a:t>Benefits documents</a:t>
          </a:r>
        </a:p>
        <a:p>
          <a:r>
            <a:rPr lang="en-US" sz="1800" dirty="0">
              <a:solidFill>
                <a:schemeClr val="bg1"/>
              </a:solidFill>
            </a:rPr>
            <a:t>Annual Reports</a:t>
          </a:r>
        </a:p>
      </dgm:t>
    </dgm:pt>
    <dgm:pt modelId="{772C8A23-5559-4CC8-9848-DB30CFB45C89}" type="parTrans" cxnId="{187DD6CF-D6EA-447F-A8F7-7F05D49B0C2F}">
      <dgm:prSet/>
      <dgm:spPr/>
      <dgm:t>
        <a:bodyPr/>
        <a:lstStyle/>
        <a:p>
          <a:endParaRPr lang="en-US"/>
        </a:p>
      </dgm:t>
    </dgm:pt>
    <dgm:pt modelId="{944CB6D0-DA1F-4A4B-94BE-14EA1830827E}" type="sibTrans" cxnId="{187DD6CF-D6EA-447F-A8F7-7F05D49B0C2F}">
      <dgm:prSet/>
      <dgm:spPr/>
      <dgm:t>
        <a:bodyPr/>
        <a:lstStyle/>
        <a:p>
          <a:endParaRPr lang="en-US"/>
        </a:p>
      </dgm:t>
    </dgm:pt>
    <dgm:pt modelId="{716A163D-2773-4816-A388-CFEB9CD26E8A}">
      <dgm:prSet phldrT="[Text]" custT="1"/>
      <dgm:spPr/>
      <dgm:t>
        <a:bodyPr/>
        <a:lstStyle/>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Government</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Government documents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 Program descriptions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Service descriptions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Tax Bills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School Budgets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Voting instructions and ballots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Correspondence </a:t>
          </a:r>
        </a:p>
      </dgm:t>
    </dgm:pt>
    <dgm:pt modelId="{049DECB1-3BAC-4CEE-8878-4584018771B2}" type="parTrans" cxnId="{7AB255AA-E47E-4DAF-9C18-3CB28427E67E}">
      <dgm:prSet/>
      <dgm:spPr/>
      <dgm:t>
        <a:bodyPr/>
        <a:lstStyle/>
        <a:p>
          <a:endParaRPr lang="en-US"/>
        </a:p>
      </dgm:t>
    </dgm:pt>
    <dgm:pt modelId="{B5CFC684-A343-42F9-AFCD-24C6994EE248}" type="sibTrans" cxnId="{7AB255AA-E47E-4DAF-9C18-3CB28427E67E}">
      <dgm:prSet/>
      <dgm:spPr/>
      <dgm:t>
        <a:bodyPr/>
        <a:lstStyle/>
        <a:p>
          <a:endParaRPr lang="en-US"/>
        </a:p>
      </dgm:t>
    </dgm:pt>
    <dgm:pt modelId="{5C910ED1-DAA8-4F2D-A120-3C017D466D60}">
      <dgm:prSet phldrT="[Text]" custT="1"/>
      <dgm:spPr/>
      <dgm:t>
        <a:bodyPr/>
        <a:lstStyle/>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Education</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Courseware</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Enrollment documents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Correspondence</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Notices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Transcripts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Scholarships, grants, financial aid documents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Program descriptions</a:t>
          </a:r>
        </a:p>
        <a:p>
          <a:pPr marL="0" lvl="0" algn="ctr" defTabSz="622300">
            <a:lnSpc>
              <a:spcPct val="90000"/>
            </a:lnSpc>
            <a:spcBef>
              <a:spcPct val="0"/>
            </a:spcBef>
            <a:spcAft>
              <a:spcPct val="35000"/>
            </a:spcAft>
            <a:buNone/>
          </a:pPr>
          <a:endParaRPr lang="en-US" sz="1000" kern="1200" dirty="0">
            <a:solidFill>
              <a:schemeClr val="bg1"/>
            </a:solidFill>
          </a:endParaRPr>
        </a:p>
      </dgm:t>
    </dgm:pt>
    <dgm:pt modelId="{7F586132-B0F3-452F-8F63-FEAD83DD0E32}" type="parTrans" cxnId="{1355E3F6-2EC4-4643-8C1C-0BF02EFE12E3}">
      <dgm:prSet/>
      <dgm:spPr/>
      <dgm:t>
        <a:bodyPr/>
        <a:lstStyle/>
        <a:p>
          <a:endParaRPr lang="en-US"/>
        </a:p>
      </dgm:t>
    </dgm:pt>
    <dgm:pt modelId="{0D630AF5-56C0-45B7-ADF0-CB438707C2EC}" type="sibTrans" cxnId="{1355E3F6-2EC4-4643-8C1C-0BF02EFE12E3}">
      <dgm:prSet/>
      <dgm:spPr/>
      <dgm:t>
        <a:bodyPr/>
        <a:lstStyle/>
        <a:p>
          <a:endParaRPr lang="en-US"/>
        </a:p>
      </dgm:t>
    </dgm:pt>
    <dgm:pt modelId="{F21856EA-E20E-40C3-9226-6BA5031AC8D2}">
      <dgm:prSet phldrT="[Text]" custT="1"/>
      <dgm:spPr/>
      <dgm:t>
        <a:bodyPr/>
        <a:lstStyle/>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Healthcare</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Discharge instructions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Admittance documents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Billing documents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 Insurance coverages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 Application forms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 Benefits documents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Prescriptions and drug information</a:t>
          </a:r>
        </a:p>
      </dgm:t>
    </dgm:pt>
    <dgm:pt modelId="{DCC0A878-806E-460F-86CF-080DFD5EBE01}" type="parTrans" cxnId="{B80045C5-3BE4-4F6E-936C-E32A0842C516}">
      <dgm:prSet/>
      <dgm:spPr/>
      <dgm:t>
        <a:bodyPr/>
        <a:lstStyle/>
        <a:p>
          <a:endParaRPr lang="en-US"/>
        </a:p>
      </dgm:t>
    </dgm:pt>
    <dgm:pt modelId="{E4EB6A10-4A66-4489-89A9-9666482498A9}" type="sibTrans" cxnId="{B80045C5-3BE4-4F6E-936C-E32A0842C516}">
      <dgm:prSet/>
      <dgm:spPr/>
      <dgm:t>
        <a:bodyPr/>
        <a:lstStyle/>
        <a:p>
          <a:endParaRPr lang="en-US"/>
        </a:p>
      </dgm:t>
    </dgm:pt>
    <dgm:pt modelId="{FCE90365-C039-4F96-B9ED-4A07140FEB1B}">
      <dgm:prSet phldrT="[Text]" custT="1"/>
      <dgm:spPr/>
      <dgm:t>
        <a:bodyPr/>
        <a:lstStyle/>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Financial Services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Account Enrollment documents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Welcome Kits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Brochures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Loan documents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Statements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Correspondence</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Invoices</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Investor information</a:t>
          </a:r>
        </a:p>
        <a:p>
          <a:pPr marL="0" lvl="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Newsletters </a:t>
          </a:r>
        </a:p>
      </dgm:t>
    </dgm:pt>
    <dgm:pt modelId="{0768E5C5-69D9-46CB-8761-DF4003575CB8}" type="parTrans" cxnId="{EE19A308-5E59-4D97-92A4-4418CD587EA1}">
      <dgm:prSet/>
      <dgm:spPr/>
      <dgm:t>
        <a:bodyPr/>
        <a:lstStyle/>
        <a:p>
          <a:endParaRPr lang="en-US"/>
        </a:p>
      </dgm:t>
    </dgm:pt>
    <dgm:pt modelId="{E19065CD-6633-4D0F-8C29-10E740F82C3B}" type="sibTrans" cxnId="{EE19A308-5E59-4D97-92A4-4418CD587EA1}">
      <dgm:prSet/>
      <dgm:spPr/>
      <dgm:t>
        <a:bodyPr/>
        <a:lstStyle/>
        <a:p>
          <a:endParaRPr lang="en-US"/>
        </a:p>
      </dgm:t>
    </dgm:pt>
    <dgm:pt modelId="{29A564E8-F4D4-4F2A-9E56-C5935073F9E3}" type="pres">
      <dgm:prSet presAssocID="{B7E871EF-EAE6-4798-9FF5-CE03133887EF}" presName="Name0" presStyleCnt="0">
        <dgm:presLayoutVars>
          <dgm:dir/>
          <dgm:resizeHandles val="exact"/>
        </dgm:presLayoutVars>
      </dgm:prSet>
      <dgm:spPr/>
    </dgm:pt>
    <dgm:pt modelId="{8F75C5ED-B125-4CB9-AFDA-5BAB02A6A346}" type="pres">
      <dgm:prSet presAssocID="{B7E871EF-EAE6-4798-9FF5-CE03133887EF}" presName="bkgdShp" presStyleLbl="alignAccFollowNode1" presStyleIdx="0" presStyleCnt="1" custLinFactNeighborX="12547" custLinFactNeighborY="-5619"/>
      <dgm:spPr/>
    </dgm:pt>
    <dgm:pt modelId="{AC237D6B-9C41-4E8F-91F4-E3CA78DDA530}" type="pres">
      <dgm:prSet presAssocID="{B7E871EF-EAE6-4798-9FF5-CE03133887EF}" presName="linComp" presStyleCnt="0"/>
      <dgm:spPr/>
    </dgm:pt>
    <dgm:pt modelId="{DDDE4F4F-3685-4FDB-8C38-01A4B8E546D6}" type="pres">
      <dgm:prSet presAssocID="{0B1E7459-D01C-4641-B446-1A1AB2B1A94E}" presName="compNode" presStyleCnt="0"/>
      <dgm:spPr/>
    </dgm:pt>
    <dgm:pt modelId="{C28E80CC-CF3E-4299-B79D-678796341511}" type="pres">
      <dgm:prSet presAssocID="{0B1E7459-D01C-4641-B446-1A1AB2B1A94E}" presName="node" presStyleLbl="node1" presStyleIdx="0" presStyleCnt="5">
        <dgm:presLayoutVars>
          <dgm:bulletEnabled val="1"/>
        </dgm:presLayoutVars>
      </dgm:prSet>
      <dgm:spPr/>
    </dgm:pt>
    <dgm:pt modelId="{6A03CAED-98E4-4585-9DF9-ACAE9C018D04}" type="pres">
      <dgm:prSet presAssocID="{0B1E7459-D01C-4641-B446-1A1AB2B1A94E}" presName="invisiNode" presStyleLbl="node1" presStyleIdx="0" presStyleCnt="5"/>
      <dgm:spPr/>
    </dgm:pt>
    <dgm:pt modelId="{B818C086-E9BC-4905-B5E2-F17665D6BF3D}" type="pres">
      <dgm:prSet presAssocID="{0B1E7459-D01C-4641-B446-1A1AB2B1A94E}" presName="imagNode" presStyleLbl="fgImgPlace1" presStyleIdx="0" presStyleCnt="5"/>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dgm:spPr>
    </dgm:pt>
    <dgm:pt modelId="{7EAFAB81-A9A3-4755-8F56-CD7E7D83C459}" type="pres">
      <dgm:prSet presAssocID="{944CB6D0-DA1F-4A4B-94BE-14EA1830827E}" presName="sibTrans" presStyleLbl="sibTrans2D1" presStyleIdx="0" presStyleCnt="0"/>
      <dgm:spPr/>
    </dgm:pt>
    <dgm:pt modelId="{92368D2A-A5AE-47E8-8880-0768F6758A06}" type="pres">
      <dgm:prSet presAssocID="{716A163D-2773-4816-A388-CFEB9CD26E8A}" presName="compNode" presStyleCnt="0"/>
      <dgm:spPr/>
    </dgm:pt>
    <dgm:pt modelId="{AF6EF697-BB96-46D7-A463-A2EE1249CAC7}" type="pres">
      <dgm:prSet presAssocID="{716A163D-2773-4816-A388-CFEB9CD26E8A}" presName="node" presStyleLbl="node1" presStyleIdx="1" presStyleCnt="5">
        <dgm:presLayoutVars>
          <dgm:bulletEnabled val="1"/>
        </dgm:presLayoutVars>
      </dgm:prSet>
      <dgm:spPr/>
    </dgm:pt>
    <dgm:pt modelId="{F0B1352F-E3E6-4DE3-9202-5AB6948F1588}" type="pres">
      <dgm:prSet presAssocID="{716A163D-2773-4816-A388-CFEB9CD26E8A}" presName="invisiNode" presStyleLbl="node1" presStyleIdx="1" presStyleCnt="5"/>
      <dgm:spPr/>
    </dgm:pt>
    <dgm:pt modelId="{4AE39DA3-6273-4611-AE62-A996FE38B64E}" type="pres">
      <dgm:prSet presAssocID="{716A163D-2773-4816-A388-CFEB9CD26E8A}" presName="imagNode" presStyleLbl="fgImgPlace1" presStyleIdx="1" presStyleCnt="5"/>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4000" r="-14000"/>
          </a:stretch>
        </a:blipFill>
      </dgm:spPr>
    </dgm:pt>
    <dgm:pt modelId="{2CBAE307-75AE-4D8D-966F-E7E3A4A8130E}" type="pres">
      <dgm:prSet presAssocID="{B5CFC684-A343-42F9-AFCD-24C6994EE248}" presName="sibTrans" presStyleLbl="sibTrans2D1" presStyleIdx="0" presStyleCnt="0"/>
      <dgm:spPr/>
    </dgm:pt>
    <dgm:pt modelId="{5C89FB7F-7568-4006-A440-057BC89A43E1}" type="pres">
      <dgm:prSet presAssocID="{5C910ED1-DAA8-4F2D-A120-3C017D466D60}" presName="compNode" presStyleCnt="0"/>
      <dgm:spPr/>
    </dgm:pt>
    <dgm:pt modelId="{6E338FB1-5E8F-44BC-A7EE-92B6F8E3287B}" type="pres">
      <dgm:prSet presAssocID="{5C910ED1-DAA8-4F2D-A120-3C017D466D60}" presName="node" presStyleLbl="node1" presStyleIdx="2" presStyleCnt="5">
        <dgm:presLayoutVars>
          <dgm:bulletEnabled val="1"/>
        </dgm:presLayoutVars>
      </dgm:prSet>
      <dgm:spPr/>
    </dgm:pt>
    <dgm:pt modelId="{A313C6E8-1F32-4940-B3F1-DD5D1A8C4EDF}" type="pres">
      <dgm:prSet presAssocID="{5C910ED1-DAA8-4F2D-A120-3C017D466D60}" presName="invisiNode" presStyleLbl="node1" presStyleIdx="2" presStyleCnt="5"/>
      <dgm:spPr/>
    </dgm:pt>
    <dgm:pt modelId="{8B282435-A017-492B-A61C-220D2B3C083A}" type="pres">
      <dgm:prSet presAssocID="{5C910ED1-DAA8-4F2D-A120-3C017D466D60}" presName="imagNode" presStyleLbl="fgImgPlace1" presStyleIdx="2" presStyleCnt="5"/>
      <dgm:spPr>
        <a:blipFill>
          <a:blip xmlns:r="http://schemas.openxmlformats.org/officeDocument/2006/relationships" r:embed="rId5" cstate="print">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4000" r="-14000"/>
          </a:stretch>
        </a:blipFill>
      </dgm:spPr>
    </dgm:pt>
    <dgm:pt modelId="{2DC9D91D-58BB-4BC7-849F-CBC53D92AEB5}" type="pres">
      <dgm:prSet presAssocID="{0D630AF5-56C0-45B7-ADF0-CB438707C2EC}" presName="sibTrans" presStyleLbl="sibTrans2D1" presStyleIdx="0" presStyleCnt="0"/>
      <dgm:spPr/>
    </dgm:pt>
    <dgm:pt modelId="{0AAF2E76-C329-4EAC-B160-463D6A5719C8}" type="pres">
      <dgm:prSet presAssocID="{F21856EA-E20E-40C3-9226-6BA5031AC8D2}" presName="compNode" presStyleCnt="0"/>
      <dgm:spPr/>
    </dgm:pt>
    <dgm:pt modelId="{5B67CB52-7DED-4353-87E4-190EC1A95007}" type="pres">
      <dgm:prSet presAssocID="{F21856EA-E20E-40C3-9226-6BA5031AC8D2}" presName="node" presStyleLbl="node1" presStyleIdx="3" presStyleCnt="5">
        <dgm:presLayoutVars>
          <dgm:bulletEnabled val="1"/>
        </dgm:presLayoutVars>
      </dgm:prSet>
      <dgm:spPr/>
    </dgm:pt>
    <dgm:pt modelId="{6876226D-1B26-4C71-BA9D-5EB69C541E69}" type="pres">
      <dgm:prSet presAssocID="{F21856EA-E20E-40C3-9226-6BA5031AC8D2}" presName="invisiNode" presStyleLbl="node1" presStyleIdx="3" presStyleCnt="5"/>
      <dgm:spPr/>
    </dgm:pt>
    <dgm:pt modelId="{487EAE27-180E-413E-B8FD-8C624E37D5C0}" type="pres">
      <dgm:prSet presAssocID="{F21856EA-E20E-40C3-9226-6BA5031AC8D2}" presName="imagNode" presStyleLbl="fgImgPlace1" presStyleIdx="3" presStyleCnt="5"/>
      <dgm:spPr>
        <a:blipFill>
          <a:blip xmlns:r="http://schemas.openxmlformats.org/officeDocument/2006/relationships" r:embed="rId7">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4000" r="-14000"/>
          </a:stretch>
        </a:blipFill>
      </dgm:spPr>
    </dgm:pt>
    <dgm:pt modelId="{971A2685-6B88-446D-A271-858E2E046DCA}" type="pres">
      <dgm:prSet presAssocID="{E4EB6A10-4A66-4489-89A9-9666482498A9}" presName="sibTrans" presStyleLbl="sibTrans2D1" presStyleIdx="0" presStyleCnt="0"/>
      <dgm:spPr/>
    </dgm:pt>
    <dgm:pt modelId="{8AA73C69-F0D3-4D3A-8089-9BAA63C30219}" type="pres">
      <dgm:prSet presAssocID="{FCE90365-C039-4F96-B9ED-4A07140FEB1B}" presName="compNode" presStyleCnt="0"/>
      <dgm:spPr/>
    </dgm:pt>
    <dgm:pt modelId="{F3112055-761C-403A-9A72-3DB3DAD753BF}" type="pres">
      <dgm:prSet presAssocID="{FCE90365-C039-4F96-B9ED-4A07140FEB1B}" presName="node" presStyleLbl="node1" presStyleIdx="4" presStyleCnt="5">
        <dgm:presLayoutVars>
          <dgm:bulletEnabled val="1"/>
        </dgm:presLayoutVars>
      </dgm:prSet>
      <dgm:spPr/>
    </dgm:pt>
    <dgm:pt modelId="{193C0763-7ECD-4FD7-8359-81034B69C023}" type="pres">
      <dgm:prSet presAssocID="{FCE90365-C039-4F96-B9ED-4A07140FEB1B}" presName="invisiNode" presStyleLbl="node1" presStyleIdx="4" presStyleCnt="5"/>
      <dgm:spPr/>
    </dgm:pt>
    <dgm:pt modelId="{6E84A925-76AE-4C1D-A5A2-AD64ACAFBF8C}" type="pres">
      <dgm:prSet presAssocID="{FCE90365-C039-4F96-B9ED-4A07140FEB1B}" presName="imagNode" presStyleLbl="fgImgPlace1" presStyleIdx="4" presStyleCnt="5"/>
      <dgm:spPr>
        <a:blipFill>
          <a:blip xmlns:r="http://schemas.openxmlformats.org/officeDocument/2006/relationships" r:embed="rId9">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4000" r="-14000"/>
          </a:stretch>
        </a:blipFill>
      </dgm:spPr>
    </dgm:pt>
  </dgm:ptLst>
  <dgm:cxnLst>
    <dgm:cxn modelId="{EE19A308-5E59-4D97-92A4-4418CD587EA1}" srcId="{B7E871EF-EAE6-4798-9FF5-CE03133887EF}" destId="{FCE90365-C039-4F96-B9ED-4A07140FEB1B}" srcOrd="4" destOrd="0" parTransId="{0768E5C5-69D9-46CB-8761-DF4003575CB8}" sibTransId="{E19065CD-6633-4D0F-8C29-10E740F82C3B}"/>
    <dgm:cxn modelId="{287ED90B-030C-4F7C-BF30-8229BBB78857}" type="presOf" srcId="{E4EB6A10-4A66-4489-89A9-9666482498A9}" destId="{971A2685-6B88-446D-A271-858E2E046DCA}" srcOrd="0" destOrd="0" presId="urn:microsoft.com/office/officeart/2005/8/layout/pList2"/>
    <dgm:cxn modelId="{44482119-C8AB-4CF4-9540-2D62736ADBDD}" type="presOf" srcId="{0D630AF5-56C0-45B7-ADF0-CB438707C2EC}" destId="{2DC9D91D-58BB-4BC7-849F-CBC53D92AEB5}" srcOrd="0" destOrd="0" presId="urn:microsoft.com/office/officeart/2005/8/layout/pList2"/>
    <dgm:cxn modelId="{E3B91A2B-9F53-4043-86F2-3B067329F2AB}" type="presOf" srcId="{F21856EA-E20E-40C3-9226-6BA5031AC8D2}" destId="{5B67CB52-7DED-4353-87E4-190EC1A95007}" srcOrd="0" destOrd="0" presId="urn:microsoft.com/office/officeart/2005/8/layout/pList2"/>
    <dgm:cxn modelId="{F7AFE432-C27E-4792-A31E-4D3FB6C0360F}" type="presOf" srcId="{B7E871EF-EAE6-4798-9FF5-CE03133887EF}" destId="{29A564E8-F4D4-4F2A-9E56-C5935073F9E3}" srcOrd="0" destOrd="0" presId="urn:microsoft.com/office/officeart/2005/8/layout/pList2"/>
    <dgm:cxn modelId="{3C4D705B-3D71-44C2-A61F-DABAB82852DB}" type="presOf" srcId="{716A163D-2773-4816-A388-CFEB9CD26E8A}" destId="{AF6EF697-BB96-46D7-A463-A2EE1249CAC7}" srcOrd="0" destOrd="0" presId="urn:microsoft.com/office/officeart/2005/8/layout/pList2"/>
    <dgm:cxn modelId="{1D328350-22C6-4F4F-ABE5-F553F522BD3C}" type="presOf" srcId="{5C910ED1-DAA8-4F2D-A120-3C017D466D60}" destId="{6E338FB1-5E8F-44BC-A7EE-92B6F8E3287B}" srcOrd="0" destOrd="0" presId="urn:microsoft.com/office/officeart/2005/8/layout/pList2"/>
    <dgm:cxn modelId="{4CEE1C51-295E-406E-A3FE-DC2EFD7ECEA8}" type="presOf" srcId="{0B1E7459-D01C-4641-B446-1A1AB2B1A94E}" destId="{C28E80CC-CF3E-4299-B79D-678796341511}" srcOrd="0" destOrd="0" presId="urn:microsoft.com/office/officeart/2005/8/layout/pList2"/>
    <dgm:cxn modelId="{4D272652-4DBC-4DA2-899F-373BE524AED9}" type="presOf" srcId="{B5CFC684-A343-42F9-AFCD-24C6994EE248}" destId="{2CBAE307-75AE-4D8D-966F-E7E3A4A8130E}" srcOrd="0" destOrd="0" presId="urn:microsoft.com/office/officeart/2005/8/layout/pList2"/>
    <dgm:cxn modelId="{7AB255AA-E47E-4DAF-9C18-3CB28427E67E}" srcId="{B7E871EF-EAE6-4798-9FF5-CE03133887EF}" destId="{716A163D-2773-4816-A388-CFEB9CD26E8A}" srcOrd="1" destOrd="0" parTransId="{049DECB1-3BAC-4CEE-8878-4584018771B2}" sibTransId="{B5CFC684-A343-42F9-AFCD-24C6994EE248}"/>
    <dgm:cxn modelId="{B80045C5-3BE4-4F6E-936C-E32A0842C516}" srcId="{B7E871EF-EAE6-4798-9FF5-CE03133887EF}" destId="{F21856EA-E20E-40C3-9226-6BA5031AC8D2}" srcOrd="3" destOrd="0" parTransId="{DCC0A878-806E-460F-86CF-080DFD5EBE01}" sibTransId="{E4EB6A10-4A66-4489-89A9-9666482498A9}"/>
    <dgm:cxn modelId="{187DD6CF-D6EA-447F-A8F7-7F05D49B0C2F}" srcId="{B7E871EF-EAE6-4798-9FF5-CE03133887EF}" destId="{0B1E7459-D01C-4641-B446-1A1AB2B1A94E}" srcOrd="0" destOrd="0" parTransId="{772C8A23-5559-4CC8-9848-DB30CFB45C89}" sibTransId="{944CB6D0-DA1F-4A4B-94BE-14EA1830827E}"/>
    <dgm:cxn modelId="{FDA682EE-D30F-4DAB-A884-EF98FFC326EB}" type="presOf" srcId="{FCE90365-C039-4F96-B9ED-4A07140FEB1B}" destId="{F3112055-761C-403A-9A72-3DB3DAD753BF}" srcOrd="0" destOrd="0" presId="urn:microsoft.com/office/officeart/2005/8/layout/pList2"/>
    <dgm:cxn modelId="{EB5C26F3-C57B-43BB-8AED-6E6BC5BE29F3}" type="presOf" srcId="{944CB6D0-DA1F-4A4B-94BE-14EA1830827E}" destId="{7EAFAB81-A9A3-4755-8F56-CD7E7D83C459}" srcOrd="0" destOrd="0" presId="urn:microsoft.com/office/officeart/2005/8/layout/pList2"/>
    <dgm:cxn modelId="{1355E3F6-2EC4-4643-8C1C-0BF02EFE12E3}" srcId="{B7E871EF-EAE6-4798-9FF5-CE03133887EF}" destId="{5C910ED1-DAA8-4F2D-A120-3C017D466D60}" srcOrd="2" destOrd="0" parTransId="{7F586132-B0F3-452F-8F63-FEAD83DD0E32}" sibTransId="{0D630AF5-56C0-45B7-ADF0-CB438707C2EC}"/>
    <dgm:cxn modelId="{3E71955E-2D18-4689-81D4-99999C6ACC5C}" type="presParOf" srcId="{29A564E8-F4D4-4F2A-9E56-C5935073F9E3}" destId="{8F75C5ED-B125-4CB9-AFDA-5BAB02A6A346}" srcOrd="0" destOrd="0" presId="urn:microsoft.com/office/officeart/2005/8/layout/pList2"/>
    <dgm:cxn modelId="{E066AD07-0FE8-4019-94C5-A502824909FF}" type="presParOf" srcId="{29A564E8-F4D4-4F2A-9E56-C5935073F9E3}" destId="{AC237D6B-9C41-4E8F-91F4-E3CA78DDA530}" srcOrd="1" destOrd="0" presId="urn:microsoft.com/office/officeart/2005/8/layout/pList2"/>
    <dgm:cxn modelId="{997CC39D-C05C-4392-82CD-52A56515F40C}" type="presParOf" srcId="{AC237D6B-9C41-4E8F-91F4-E3CA78DDA530}" destId="{DDDE4F4F-3685-4FDB-8C38-01A4B8E546D6}" srcOrd="0" destOrd="0" presId="urn:microsoft.com/office/officeart/2005/8/layout/pList2"/>
    <dgm:cxn modelId="{334886F6-2424-4E3A-B3DA-058DEEA4F0C5}" type="presParOf" srcId="{DDDE4F4F-3685-4FDB-8C38-01A4B8E546D6}" destId="{C28E80CC-CF3E-4299-B79D-678796341511}" srcOrd="0" destOrd="0" presId="urn:microsoft.com/office/officeart/2005/8/layout/pList2"/>
    <dgm:cxn modelId="{C2873A6D-7915-4E61-B341-A53BE70E1B53}" type="presParOf" srcId="{DDDE4F4F-3685-4FDB-8C38-01A4B8E546D6}" destId="{6A03CAED-98E4-4585-9DF9-ACAE9C018D04}" srcOrd="1" destOrd="0" presId="urn:microsoft.com/office/officeart/2005/8/layout/pList2"/>
    <dgm:cxn modelId="{E554CECA-F9FB-4F27-A2CA-88DCE45C6203}" type="presParOf" srcId="{DDDE4F4F-3685-4FDB-8C38-01A4B8E546D6}" destId="{B818C086-E9BC-4905-B5E2-F17665D6BF3D}" srcOrd="2" destOrd="0" presId="urn:microsoft.com/office/officeart/2005/8/layout/pList2"/>
    <dgm:cxn modelId="{9767B9C1-761B-4538-9553-0AA5CA5DD110}" type="presParOf" srcId="{AC237D6B-9C41-4E8F-91F4-E3CA78DDA530}" destId="{7EAFAB81-A9A3-4755-8F56-CD7E7D83C459}" srcOrd="1" destOrd="0" presId="urn:microsoft.com/office/officeart/2005/8/layout/pList2"/>
    <dgm:cxn modelId="{22004ADD-B8D0-4293-A6B1-B0004665A29D}" type="presParOf" srcId="{AC237D6B-9C41-4E8F-91F4-E3CA78DDA530}" destId="{92368D2A-A5AE-47E8-8880-0768F6758A06}" srcOrd="2" destOrd="0" presId="urn:microsoft.com/office/officeart/2005/8/layout/pList2"/>
    <dgm:cxn modelId="{EEE10D86-F0AF-4A01-BCF6-04EA5E099105}" type="presParOf" srcId="{92368D2A-A5AE-47E8-8880-0768F6758A06}" destId="{AF6EF697-BB96-46D7-A463-A2EE1249CAC7}" srcOrd="0" destOrd="0" presId="urn:microsoft.com/office/officeart/2005/8/layout/pList2"/>
    <dgm:cxn modelId="{837F87DE-6813-4AF9-BFB9-F7C9C34B036A}" type="presParOf" srcId="{92368D2A-A5AE-47E8-8880-0768F6758A06}" destId="{F0B1352F-E3E6-4DE3-9202-5AB6948F1588}" srcOrd="1" destOrd="0" presId="urn:microsoft.com/office/officeart/2005/8/layout/pList2"/>
    <dgm:cxn modelId="{A39E4B2E-388D-43DD-8D35-5FBD6643FFBE}" type="presParOf" srcId="{92368D2A-A5AE-47E8-8880-0768F6758A06}" destId="{4AE39DA3-6273-4611-AE62-A996FE38B64E}" srcOrd="2" destOrd="0" presId="urn:microsoft.com/office/officeart/2005/8/layout/pList2"/>
    <dgm:cxn modelId="{60999183-946C-461C-8826-9E8EC35E3BC8}" type="presParOf" srcId="{AC237D6B-9C41-4E8F-91F4-E3CA78DDA530}" destId="{2CBAE307-75AE-4D8D-966F-E7E3A4A8130E}" srcOrd="3" destOrd="0" presId="urn:microsoft.com/office/officeart/2005/8/layout/pList2"/>
    <dgm:cxn modelId="{9F5AFFB0-5222-47CB-B3A4-14F409079D16}" type="presParOf" srcId="{AC237D6B-9C41-4E8F-91F4-E3CA78DDA530}" destId="{5C89FB7F-7568-4006-A440-057BC89A43E1}" srcOrd="4" destOrd="0" presId="urn:microsoft.com/office/officeart/2005/8/layout/pList2"/>
    <dgm:cxn modelId="{344ECF6F-FEEE-47F9-A692-CAE8D3F87B0D}" type="presParOf" srcId="{5C89FB7F-7568-4006-A440-057BC89A43E1}" destId="{6E338FB1-5E8F-44BC-A7EE-92B6F8E3287B}" srcOrd="0" destOrd="0" presId="urn:microsoft.com/office/officeart/2005/8/layout/pList2"/>
    <dgm:cxn modelId="{43970268-4F31-4FC9-BB25-ADACA01691B2}" type="presParOf" srcId="{5C89FB7F-7568-4006-A440-057BC89A43E1}" destId="{A313C6E8-1F32-4940-B3F1-DD5D1A8C4EDF}" srcOrd="1" destOrd="0" presId="urn:microsoft.com/office/officeart/2005/8/layout/pList2"/>
    <dgm:cxn modelId="{F966480F-D56E-4379-BD36-7CB42B8109DE}" type="presParOf" srcId="{5C89FB7F-7568-4006-A440-057BC89A43E1}" destId="{8B282435-A017-492B-A61C-220D2B3C083A}" srcOrd="2" destOrd="0" presId="urn:microsoft.com/office/officeart/2005/8/layout/pList2"/>
    <dgm:cxn modelId="{006A1CD6-47FE-4F66-A51F-C56BD490E696}" type="presParOf" srcId="{AC237D6B-9C41-4E8F-91F4-E3CA78DDA530}" destId="{2DC9D91D-58BB-4BC7-849F-CBC53D92AEB5}" srcOrd="5" destOrd="0" presId="urn:microsoft.com/office/officeart/2005/8/layout/pList2"/>
    <dgm:cxn modelId="{88FD4C3E-D914-4806-B880-B775D021B548}" type="presParOf" srcId="{AC237D6B-9C41-4E8F-91F4-E3CA78DDA530}" destId="{0AAF2E76-C329-4EAC-B160-463D6A5719C8}" srcOrd="6" destOrd="0" presId="urn:microsoft.com/office/officeart/2005/8/layout/pList2"/>
    <dgm:cxn modelId="{E5E62391-7E3B-4762-985A-A2311F9EA3D0}" type="presParOf" srcId="{0AAF2E76-C329-4EAC-B160-463D6A5719C8}" destId="{5B67CB52-7DED-4353-87E4-190EC1A95007}" srcOrd="0" destOrd="0" presId="urn:microsoft.com/office/officeart/2005/8/layout/pList2"/>
    <dgm:cxn modelId="{75BE74F1-65F1-44AA-9E46-9F6BE19DC868}" type="presParOf" srcId="{0AAF2E76-C329-4EAC-B160-463D6A5719C8}" destId="{6876226D-1B26-4C71-BA9D-5EB69C541E69}" srcOrd="1" destOrd="0" presId="urn:microsoft.com/office/officeart/2005/8/layout/pList2"/>
    <dgm:cxn modelId="{6BD61E18-8101-4533-9425-70B03AA6FBF7}" type="presParOf" srcId="{0AAF2E76-C329-4EAC-B160-463D6A5719C8}" destId="{487EAE27-180E-413E-B8FD-8C624E37D5C0}" srcOrd="2" destOrd="0" presId="urn:microsoft.com/office/officeart/2005/8/layout/pList2"/>
    <dgm:cxn modelId="{7F55ED68-3E36-4222-801A-AD70B905A963}" type="presParOf" srcId="{AC237D6B-9C41-4E8F-91F4-E3CA78DDA530}" destId="{971A2685-6B88-446D-A271-858E2E046DCA}" srcOrd="7" destOrd="0" presId="urn:microsoft.com/office/officeart/2005/8/layout/pList2"/>
    <dgm:cxn modelId="{6FBD0572-A30F-4F21-8538-64E5A2A6A05A}" type="presParOf" srcId="{AC237D6B-9C41-4E8F-91F4-E3CA78DDA530}" destId="{8AA73C69-F0D3-4D3A-8089-9BAA63C30219}" srcOrd="8" destOrd="0" presId="urn:microsoft.com/office/officeart/2005/8/layout/pList2"/>
    <dgm:cxn modelId="{52A1C0D8-C9F7-468B-9666-BB84A7891A3A}" type="presParOf" srcId="{8AA73C69-F0D3-4D3A-8089-9BAA63C30219}" destId="{F3112055-761C-403A-9A72-3DB3DAD753BF}" srcOrd="0" destOrd="0" presId="urn:microsoft.com/office/officeart/2005/8/layout/pList2"/>
    <dgm:cxn modelId="{ED8033A9-B34D-458F-8F20-EF510F27DCD7}" type="presParOf" srcId="{8AA73C69-F0D3-4D3A-8089-9BAA63C30219}" destId="{193C0763-7ECD-4FD7-8359-81034B69C023}" srcOrd="1" destOrd="0" presId="urn:microsoft.com/office/officeart/2005/8/layout/pList2"/>
    <dgm:cxn modelId="{E18C4C95-F941-4170-BF30-EAD956959A8D}" type="presParOf" srcId="{8AA73C69-F0D3-4D3A-8089-9BAA63C30219}" destId="{6E84A925-76AE-4C1D-A5A2-AD64ACAFBF8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5C5ED-B125-4CB9-AFDA-5BAB02A6A346}">
      <dsp:nvSpPr>
        <dsp:cNvPr id="0" name=""/>
        <dsp:cNvSpPr/>
      </dsp:nvSpPr>
      <dsp:spPr>
        <a:xfrm>
          <a:off x="0" y="0"/>
          <a:ext cx="14306550" cy="387691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8C086-E9BC-4905-B5E2-F17665D6BF3D}">
      <dsp:nvSpPr>
        <dsp:cNvPr id="0" name=""/>
        <dsp:cNvSpPr/>
      </dsp:nvSpPr>
      <dsp:spPr>
        <a:xfrm>
          <a:off x="433793" y="516921"/>
          <a:ext cx="2488697" cy="2843069"/>
        </a:xfrm>
        <a:prstGeom prst="roundRect">
          <a:avLst>
            <a:gd name="adj" fmla="val 10000"/>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E80CC-CF3E-4299-B79D-678796341511}">
      <dsp:nvSpPr>
        <dsp:cNvPr id="0" name=""/>
        <dsp:cNvSpPr/>
      </dsp:nvSpPr>
      <dsp:spPr>
        <a:xfrm rot="10800000">
          <a:off x="433793" y="3876913"/>
          <a:ext cx="2488697" cy="47384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u="sng" kern="1200" dirty="0">
              <a:solidFill>
                <a:schemeClr val="bg1"/>
              </a:solidFill>
            </a:rPr>
            <a:t> Insurance</a:t>
          </a:r>
        </a:p>
        <a:p>
          <a:pPr marL="0" lvl="0" indent="0" algn="ctr" defTabSz="800100">
            <a:lnSpc>
              <a:spcPct val="90000"/>
            </a:lnSpc>
            <a:spcBef>
              <a:spcPct val="0"/>
            </a:spcBef>
            <a:spcAft>
              <a:spcPct val="35000"/>
            </a:spcAft>
            <a:buNone/>
          </a:pPr>
          <a:r>
            <a:rPr lang="en-US" sz="1800" kern="1200" dirty="0">
              <a:solidFill>
                <a:schemeClr val="bg1"/>
              </a:solidFill>
            </a:rPr>
            <a:t>Correspondence</a:t>
          </a:r>
        </a:p>
        <a:p>
          <a:pPr marL="0" lvl="0" indent="0" algn="ctr" defTabSz="800100">
            <a:lnSpc>
              <a:spcPct val="90000"/>
            </a:lnSpc>
            <a:spcBef>
              <a:spcPct val="0"/>
            </a:spcBef>
            <a:spcAft>
              <a:spcPct val="35000"/>
            </a:spcAft>
            <a:buNone/>
          </a:pPr>
          <a:r>
            <a:rPr lang="en-US" sz="1800" kern="1200" dirty="0">
              <a:solidFill>
                <a:schemeClr val="bg1"/>
              </a:solidFill>
            </a:rPr>
            <a:t>Notices</a:t>
          </a:r>
        </a:p>
        <a:p>
          <a:pPr marL="0" lvl="0" indent="0" algn="ctr" defTabSz="800100">
            <a:lnSpc>
              <a:spcPct val="90000"/>
            </a:lnSpc>
            <a:spcBef>
              <a:spcPct val="0"/>
            </a:spcBef>
            <a:spcAft>
              <a:spcPct val="35000"/>
            </a:spcAft>
            <a:buNone/>
          </a:pPr>
          <a:r>
            <a:rPr lang="en-US" sz="1800" kern="1200" dirty="0">
              <a:solidFill>
                <a:schemeClr val="bg1"/>
              </a:solidFill>
            </a:rPr>
            <a:t>Policies</a:t>
          </a:r>
        </a:p>
        <a:p>
          <a:pPr marL="0" lvl="0" indent="0" algn="ctr" defTabSz="800100">
            <a:lnSpc>
              <a:spcPct val="90000"/>
            </a:lnSpc>
            <a:spcBef>
              <a:spcPct val="0"/>
            </a:spcBef>
            <a:spcAft>
              <a:spcPct val="35000"/>
            </a:spcAft>
            <a:buNone/>
          </a:pPr>
          <a:r>
            <a:rPr lang="en-US" sz="1800" kern="1200" dirty="0">
              <a:solidFill>
                <a:schemeClr val="bg1"/>
              </a:solidFill>
            </a:rPr>
            <a:t>Plan Summaries</a:t>
          </a:r>
        </a:p>
        <a:p>
          <a:pPr marL="0" lvl="0" indent="0" algn="ctr" defTabSz="800100">
            <a:lnSpc>
              <a:spcPct val="90000"/>
            </a:lnSpc>
            <a:spcBef>
              <a:spcPct val="0"/>
            </a:spcBef>
            <a:spcAft>
              <a:spcPct val="35000"/>
            </a:spcAft>
            <a:buNone/>
          </a:pPr>
          <a:r>
            <a:rPr lang="en-US" sz="1800" kern="1200" dirty="0">
              <a:solidFill>
                <a:schemeClr val="bg1"/>
              </a:solidFill>
            </a:rPr>
            <a:t>Brochures</a:t>
          </a:r>
        </a:p>
        <a:p>
          <a:pPr marL="0" lvl="0" indent="0" algn="ctr" defTabSz="800100">
            <a:lnSpc>
              <a:spcPct val="90000"/>
            </a:lnSpc>
            <a:spcBef>
              <a:spcPct val="0"/>
            </a:spcBef>
            <a:spcAft>
              <a:spcPct val="35000"/>
            </a:spcAft>
            <a:buNone/>
          </a:pPr>
          <a:r>
            <a:rPr lang="en-US" sz="1800" kern="1200" dirty="0">
              <a:solidFill>
                <a:schemeClr val="bg1"/>
              </a:solidFill>
            </a:rPr>
            <a:t>Renewals</a:t>
          </a:r>
        </a:p>
        <a:p>
          <a:pPr marL="0" lvl="0" indent="0" algn="ctr" defTabSz="800100">
            <a:lnSpc>
              <a:spcPct val="90000"/>
            </a:lnSpc>
            <a:spcBef>
              <a:spcPct val="0"/>
            </a:spcBef>
            <a:spcAft>
              <a:spcPct val="35000"/>
            </a:spcAft>
            <a:buNone/>
          </a:pPr>
          <a:r>
            <a:rPr lang="en-US" sz="1800" kern="1200" dirty="0">
              <a:solidFill>
                <a:schemeClr val="bg1"/>
              </a:solidFill>
            </a:rPr>
            <a:t>Claims documents</a:t>
          </a:r>
        </a:p>
        <a:p>
          <a:pPr marL="0" lvl="0" indent="0" algn="ctr" defTabSz="800100">
            <a:lnSpc>
              <a:spcPct val="90000"/>
            </a:lnSpc>
            <a:spcBef>
              <a:spcPct val="0"/>
            </a:spcBef>
            <a:spcAft>
              <a:spcPct val="35000"/>
            </a:spcAft>
            <a:buNone/>
          </a:pPr>
          <a:r>
            <a:rPr lang="en-US" sz="1800" kern="1200" dirty="0">
              <a:solidFill>
                <a:schemeClr val="bg1"/>
              </a:solidFill>
            </a:rPr>
            <a:t>Benefits documents</a:t>
          </a:r>
        </a:p>
        <a:p>
          <a:pPr marL="0" lvl="0" indent="0" algn="ctr" defTabSz="800100">
            <a:lnSpc>
              <a:spcPct val="90000"/>
            </a:lnSpc>
            <a:spcBef>
              <a:spcPct val="0"/>
            </a:spcBef>
            <a:spcAft>
              <a:spcPct val="35000"/>
            </a:spcAft>
            <a:buNone/>
          </a:pPr>
          <a:r>
            <a:rPr lang="en-US" sz="1800" kern="1200" dirty="0">
              <a:solidFill>
                <a:schemeClr val="bg1"/>
              </a:solidFill>
            </a:rPr>
            <a:t>Annual Reports</a:t>
          </a:r>
        </a:p>
      </dsp:txBody>
      <dsp:txXfrm rot="10800000">
        <a:off x="510329" y="3876913"/>
        <a:ext cx="2335625" cy="4661913"/>
      </dsp:txXfrm>
    </dsp:sp>
    <dsp:sp modelId="{4AE39DA3-6273-4611-AE62-A996FE38B64E}">
      <dsp:nvSpPr>
        <dsp:cNvPr id="0" name=""/>
        <dsp:cNvSpPr/>
      </dsp:nvSpPr>
      <dsp:spPr>
        <a:xfrm>
          <a:off x="3171359" y="516921"/>
          <a:ext cx="2488697" cy="2843069"/>
        </a:xfrm>
        <a:prstGeom prst="roundRect">
          <a:avLst>
            <a:gd name="adj" fmla="val 10000"/>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6EF697-BB96-46D7-A463-A2EE1249CAC7}">
      <dsp:nvSpPr>
        <dsp:cNvPr id="0" name=""/>
        <dsp:cNvSpPr/>
      </dsp:nvSpPr>
      <dsp:spPr>
        <a:xfrm rot="10800000">
          <a:off x="3171359" y="3876913"/>
          <a:ext cx="2488697" cy="47384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Government</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Government documents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 Program descriptions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Service descriptions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Tax Bills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School Budgets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Voting instructions and ballots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Correspondence </a:t>
          </a:r>
        </a:p>
      </dsp:txBody>
      <dsp:txXfrm rot="10800000">
        <a:off x="3247895" y="3876913"/>
        <a:ext cx="2335625" cy="4661913"/>
      </dsp:txXfrm>
    </dsp:sp>
    <dsp:sp modelId="{8B282435-A017-492B-A61C-220D2B3C083A}">
      <dsp:nvSpPr>
        <dsp:cNvPr id="0" name=""/>
        <dsp:cNvSpPr/>
      </dsp:nvSpPr>
      <dsp:spPr>
        <a:xfrm>
          <a:off x="5908926" y="516921"/>
          <a:ext cx="2488697" cy="2843069"/>
        </a:xfrm>
        <a:prstGeom prst="roundRect">
          <a:avLst>
            <a:gd name="adj" fmla="val 10000"/>
          </a:avLst>
        </a:prstGeom>
        <a:blipFill>
          <a:blip xmlns:r="http://schemas.openxmlformats.org/officeDocument/2006/relationships" r:embed="rId5" cstate="print">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38FB1-5E8F-44BC-A7EE-92B6F8E3287B}">
      <dsp:nvSpPr>
        <dsp:cNvPr id="0" name=""/>
        <dsp:cNvSpPr/>
      </dsp:nvSpPr>
      <dsp:spPr>
        <a:xfrm rot="10800000">
          <a:off x="5908926" y="3876913"/>
          <a:ext cx="2488697" cy="47384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Education</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Courseware</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Enrollment documents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Correspondence</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Notices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Transcripts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Scholarships, grants, financial aid documents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Program descriptions</a:t>
          </a:r>
        </a:p>
        <a:p>
          <a:pPr marL="0" lvl="0" indent="0" algn="ctr" defTabSz="622300">
            <a:lnSpc>
              <a:spcPct val="90000"/>
            </a:lnSpc>
            <a:spcBef>
              <a:spcPct val="0"/>
            </a:spcBef>
            <a:spcAft>
              <a:spcPct val="35000"/>
            </a:spcAft>
            <a:buNone/>
          </a:pPr>
          <a:endParaRPr lang="en-US" sz="1000" kern="1200" dirty="0">
            <a:solidFill>
              <a:schemeClr val="bg1"/>
            </a:solidFill>
          </a:endParaRPr>
        </a:p>
      </dsp:txBody>
      <dsp:txXfrm rot="10800000">
        <a:off x="5985462" y="3876913"/>
        <a:ext cx="2335625" cy="4661913"/>
      </dsp:txXfrm>
    </dsp:sp>
    <dsp:sp modelId="{487EAE27-180E-413E-B8FD-8C624E37D5C0}">
      <dsp:nvSpPr>
        <dsp:cNvPr id="0" name=""/>
        <dsp:cNvSpPr/>
      </dsp:nvSpPr>
      <dsp:spPr>
        <a:xfrm>
          <a:off x="8646493" y="516921"/>
          <a:ext cx="2488697" cy="2843069"/>
        </a:xfrm>
        <a:prstGeom prst="roundRect">
          <a:avLst>
            <a:gd name="adj" fmla="val 10000"/>
          </a:avLst>
        </a:prstGeom>
        <a:blipFill>
          <a:blip xmlns:r="http://schemas.openxmlformats.org/officeDocument/2006/relationships" r:embed="rId7">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7CB52-7DED-4353-87E4-190EC1A95007}">
      <dsp:nvSpPr>
        <dsp:cNvPr id="0" name=""/>
        <dsp:cNvSpPr/>
      </dsp:nvSpPr>
      <dsp:spPr>
        <a:xfrm rot="10800000">
          <a:off x="8646493" y="3876913"/>
          <a:ext cx="2488697" cy="47384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Healthcare</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Discharge instructions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Admittance documents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Billing documents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 Insurance coverages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 Application forms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 Benefits documents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Prescriptions and drug information</a:t>
          </a:r>
        </a:p>
      </dsp:txBody>
      <dsp:txXfrm rot="10800000">
        <a:off x="8723029" y="3876913"/>
        <a:ext cx="2335625" cy="4661913"/>
      </dsp:txXfrm>
    </dsp:sp>
    <dsp:sp modelId="{6E84A925-76AE-4C1D-A5A2-AD64ACAFBF8C}">
      <dsp:nvSpPr>
        <dsp:cNvPr id="0" name=""/>
        <dsp:cNvSpPr/>
      </dsp:nvSpPr>
      <dsp:spPr>
        <a:xfrm>
          <a:off x="11384059" y="516921"/>
          <a:ext cx="2488697" cy="2843069"/>
        </a:xfrm>
        <a:prstGeom prst="roundRect">
          <a:avLst>
            <a:gd name="adj" fmla="val 10000"/>
          </a:avLst>
        </a:prstGeom>
        <a:blipFill>
          <a:blip xmlns:r="http://schemas.openxmlformats.org/officeDocument/2006/relationships" r:embed="rId9">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112055-761C-403A-9A72-3DB3DAD753BF}">
      <dsp:nvSpPr>
        <dsp:cNvPr id="0" name=""/>
        <dsp:cNvSpPr/>
      </dsp:nvSpPr>
      <dsp:spPr>
        <a:xfrm rot="10800000">
          <a:off x="11384059" y="3876913"/>
          <a:ext cx="2488697" cy="47384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Financial Services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Account Enrollment documents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Welcome Kits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Brochures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Loan documents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Statements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Correspondence</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Invoices</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Investor information</a:t>
          </a:r>
        </a:p>
        <a:p>
          <a:pPr marL="0" lvl="0" indent="0" algn="ctr" defTabSz="800100">
            <a:lnSpc>
              <a:spcPct val="90000"/>
            </a:lnSpc>
            <a:spcBef>
              <a:spcPct val="0"/>
            </a:spcBef>
            <a:spcAft>
              <a:spcPct val="35000"/>
            </a:spcAft>
            <a:buNone/>
          </a:pPr>
          <a:r>
            <a:rPr lang="en-US" sz="1800" b="1" u="sng" kern="1200" dirty="0">
              <a:solidFill>
                <a:prstClr val="white"/>
              </a:solidFill>
              <a:latin typeface="Calibri" panose="020F0502020204030204"/>
              <a:ea typeface="+mn-ea"/>
              <a:cs typeface="+mn-cs"/>
            </a:rPr>
            <a:t>Newsletters </a:t>
          </a:r>
        </a:p>
      </dsp:txBody>
      <dsp:txXfrm rot="10800000">
        <a:off x="11460595" y="3876913"/>
        <a:ext cx="2335625" cy="466191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1D862C-56A9-42A9-818E-AE4A076B0C62}" type="datetimeFigureOut">
              <a:rPr lang="en-US" smtClean="0"/>
              <a:t>8/28/2019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D58AA8-2072-4B09-8C56-857B9DCA6D13}" type="slidenum">
              <a:rPr lang="en-US" smtClean="0"/>
              <a:t>‹#›</a:t>
            </a:fld>
            <a:endParaRPr lang="en-US"/>
          </a:p>
        </p:txBody>
      </p:sp>
    </p:spTree>
    <p:extLst>
      <p:ext uri="{BB962C8B-B14F-4D97-AF65-F5344CB8AC3E}">
        <p14:creationId xmlns:p14="http://schemas.microsoft.com/office/powerpoint/2010/main" val="1771487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A7EDB-42F2-4587-A519-4CD36161FFEF}" type="datetimeFigureOut">
              <a:rPr lang="id-ID" smtClean="0"/>
              <a:t>28/08/2019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AD74B-4254-4A15-B920-236F271C9A39}" type="slidenum">
              <a:rPr lang="id-ID" smtClean="0"/>
              <a:t>‹#›</a:t>
            </a:fld>
            <a:endParaRPr lang="id-ID"/>
          </a:p>
        </p:txBody>
      </p:sp>
    </p:spTree>
    <p:extLst>
      <p:ext uri="{BB962C8B-B14F-4D97-AF65-F5344CB8AC3E}">
        <p14:creationId xmlns:p14="http://schemas.microsoft.com/office/powerpoint/2010/main" val="2582477692"/>
      </p:ext>
    </p:extLst>
  </p:cSld>
  <p:clrMap bg1="lt1" tx1="dk1" bg2="lt2" tx2="dk2" accent1="accent1" accent2="accent2" accent3="accent3" accent4="accent4" accent5="accent5" accent6="accent6" hlink="hlink" folHlink="folHlink"/>
  <p:notesStyle>
    <a:lvl1pPr marL="0" algn="l" defTabSz="1371302" rtl="0" eaLnBrk="1" latinLnBrk="0" hangingPunct="1">
      <a:defRPr sz="1800" kern="1200">
        <a:solidFill>
          <a:schemeClr val="tx1"/>
        </a:solidFill>
        <a:latin typeface="+mn-lt"/>
        <a:ea typeface="+mn-ea"/>
        <a:cs typeface="+mn-cs"/>
      </a:defRPr>
    </a:lvl1pPr>
    <a:lvl2pPr marL="685652" algn="l" defTabSz="1371302" rtl="0" eaLnBrk="1" latinLnBrk="0" hangingPunct="1">
      <a:defRPr sz="1800" kern="1200">
        <a:solidFill>
          <a:schemeClr val="tx1"/>
        </a:solidFill>
        <a:latin typeface="+mn-lt"/>
        <a:ea typeface="+mn-ea"/>
        <a:cs typeface="+mn-cs"/>
      </a:defRPr>
    </a:lvl2pPr>
    <a:lvl3pPr marL="1371302" algn="l" defTabSz="1371302" rtl="0" eaLnBrk="1" latinLnBrk="0" hangingPunct="1">
      <a:defRPr sz="1800" kern="1200">
        <a:solidFill>
          <a:schemeClr val="tx1"/>
        </a:solidFill>
        <a:latin typeface="+mn-lt"/>
        <a:ea typeface="+mn-ea"/>
        <a:cs typeface="+mn-cs"/>
      </a:defRPr>
    </a:lvl3pPr>
    <a:lvl4pPr marL="2056954" algn="l" defTabSz="1371302" rtl="0" eaLnBrk="1" latinLnBrk="0" hangingPunct="1">
      <a:defRPr sz="1800" kern="1200">
        <a:solidFill>
          <a:schemeClr val="tx1"/>
        </a:solidFill>
        <a:latin typeface="+mn-lt"/>
        <a:ea typeface="+mn-ea"/>
        <a:cs typeface="+mn-cs"/>
      </a:defRPr>
    </a:lvl4pPr>
    <a:lvl5pPr marL="2742606" algn="l" defTabSz="1371302" rtl="0" eaLnBrk="1" latinLnBrk="0" hangingPunct="1">
      <a:defRPr sz="1800" kern="1200">
        <a:solidFill>
          <a:schemeClr val="tx1"/>
        </a:solidFill>
        <a:latin typeface="+mn-lt"/>
        <a:ea typeface="+mn-ea"/>
        <a:cs typeface="+mn-cs"/>
      </a:defRPr>
    </a:lvl5pPr>
    <a:lvl6pPr marL="3428258" algn="l" defTabSz="1371302" rtl="0" eaLnBrk="1" latinLnBrk="0" hangingPunct="1">
      <a:defRPr sz="1800" kern="1200">
        <a:solidFill>
          <a:schemeClr val="tx1"/>
        </a:solidFill>
        <a:latin typeface="+mn-lt"/>
        <a:ea typeface="+mn-ea"/>
        <a:cs typeface="+mn-cs"/>
      </a:defRPr>
    </a:lvl6pPr>
    <a:lvl7pPr marL="4113908" algn="l" defTabSz="1371302" rtl="0" eaLnBrk="1" latinLnBrk="0" hangingPunct="1">
      <a:defRPr sz="1800" kern="1200">
        <a:solidFill>
          <a:schemeClr val="tx1"/>
        </a:solidFill>
        <a:latin typeface="+mn-lt"/>
        <a:ea typeface="+mn-ea"/>
        <a:cs typeface="+mn-cs"/>
      </a:defRPr>
    </a:lvl7pPr>
    <a:lvl8pPr marL="4799560" algn="l" defTabSz="1371302" rtl="0" eaLnBrk="1" latinLnBrk="0" hangingPunct="1">
      <a:defRPr sz="1800" kern="1200">
        <a:solidFill>
          <a:schemeClr val="tx1"/>
        </a:solidFill>
        <a:latin typeface="+mn-lt"/>
        <a:ea typeface="+mn-ea"/>
        <a:cs typeface="+mn-cs"/>
      </a:defRPr>
    </a:lvl8pPr>
    <a:lvl9pPr marL="5485212" algn="l" defTabSz="1371302"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1_Title Slide</a:t>
            </a:r>
          </a:p>
        </p:txBody>
      </p:sp>
      <p:sp>
        <p:nvSpPr>
          <p:cNvPr id="4" name="Slide Number Placeholder 3"/>
          <p:cNvSpPr>
            <a:spLocks noGrp="1"/>
          </p:cNvSpPr>
          <p:nvPr>
            <p:ph type="sldNum" sz="quarter" idx="10"/>
          </p:nvPr>
        </p:nvSpPr>
        <p:spPr/>
        <p:txBody>
          <a:bodyPr/>
          <a:lstStyle/>
          <a:p>
            <a:fld id="{96938DEA-B533-4A50-A700-3DD6B829172A}" type="slidenum">
              <a:rPr lang="en-US" smtClean="0"/>
              <a:t>1</a:t>
            </a:fld>
            <a:endParaRPr lang="en-US" dirty="0"/>
          </a:p>
        </p:txBody>
      </p:sp>
    </p:spTree>
    <p:extLst>
      <p:ext uri="{BB962C8B-B14F-4D97-AF65-F5344CB8AC3E}">
        <p14:creationId xmlns:p14="http://schemas.microsoft.com/office/powerpoint/2010/main" val="373942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mn-lt"/>
                <a:ea typeface="+mn-ea"/>
                <a:cs typeface="+mn-cs"/>
              </a:rPr>
              <a:t>Thanks for allowing me to chat with you about accessible documents today</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1DD92-86E3-4A1B-8C39-893C47FE22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65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a:t>
            </a:r>
            <a:r>
              <a:rPr lang="en-US" baseline="0" dirty="0"/>
              <a:t> are your documents today?  Do you produce high volume documents?  Do you present on the web?  Generally we can bucket everything into four buckets “I’m ignoring the issue”, “My documents are not compliant”, “High Volume documents cannot be done so we are remediating or accommodating”.  “My documents are compliant and we have a solution”</a:t>
            </a:r>
            <a:endParaRPr lang="en-US" dirty="0"/>
          </a:p>
        </p:txBody>
      </p:sp>
      <p:sp>
        <p:nvSpPr>
          <p:cNvPr id="4" name="Slide Number Placeholder 3"/>
          <p:cNvSpPr>
            <a:spLocks noGrp="1"/>
          </p:cNvSpPr>
          <p:nvPr>
            <p:ph type="sldNum" sz="quarter" idx="10"/>
          </p:nvPr>
        </p:nvSpPr>
        <p:spPr/>
        <p:txBody>
          <a:bodyPr/>
          <a:lstStyle/>
          <a:p>
            <a:fld id="{4DDAD74B-4254-4A15-B920-236F271C9A39}" type="slidenum">
              <a:rPr lang="id-ID" smtClean="0"/>
              <a:t>4</a:t>
            </a:fld>
            <a:endParaRPr lang="id-ID"/>
          </a:p>
        </p:txBody>
      </p:sp>
    </p:spTree>
    <p:extLst>
      <p:ext uri="{BB962C8B-B14F-4D97-AF65-F5344CB8AC3E}">
        <p14:creationId xmlns:p14="http://schemas.microsoft.com/office/powerpoint/2010/main" val="49407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AD74B-4254-4A15-B920-236F271C9A39}" type="slidenum">
              <a:rPr lang="id-ID" smtClean="0"/>
              <a:t>6</a:t>
            </a:fld>
            <a:endParaRPr lang="id-ID"/>
          </a:p>
        </p:txBody>
      </p:sp>
    </p:spTree>
    <p:extLst>
      <p:ext uri="{BB962C8B-B14F-4D97-AF65-F5344CB8AC3E}">
        <p14:creationId xmlns:p14="http://schemas.microsoft.com/office/powerpoint/2010/main" val="200407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CrawfordTech to the rescue with automated intelligent tagging</a:t>
            </a:r>
          </a:p>
        </p:txBody>
      </p:sp>
      <p:sp>
        <p:nvSpPr>
          <p:cNvPr id="4" name="Slide Number Placeholder 3"/>
          <p:cNvSpPr>
            <a:spLocks noGrp="1"/>
          </p:cNvSpPr>
          <p:nvPr>
            <p:ph type="sldNum" sz="quarter" idx="10"/>
          </p:nvPr>
        </p:nvSpPr>
        <p:spPr/>
        <p:txBody>
          <a:bodyPr/>
          <a:lstStyle/>
          <a:p>
            <a:fld id="{EA4E77A4-4FD0-41F8-B690-1D213B0B5407}" type="slidenum">
              <a:rPr lang="en-US" smtClean="0"/>
              <a:t>32</a:t>
            </a:fld>
            <a:endParaRPr lang="en-US"/>
          </a:p>
        </p:txBody>
      </p:sp>
    </p:spTree>
    <p:extLst>
      <p:ext uri="{BB962C8B-B14F-4D97-AF65-F5344CB8AC3E}">
        <p14:creationId xmlns:p14="http://schemas.microsoft.com/office/powerpoint/2010/main" val="173078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Wasn’t the word “pitfalls” going to be changed? I forget</a:t>
            </a:r>
            <a:r>
              <a:rPr lang="en-US" baseline="0" dirty="0"/>
              <a:t> what Jen suggested</a:t>
            </a:r>
            <a:endParaRPr lang="en-US" dirty="0"/>
          </a:p>
        </p:txBody>
      </p:sp>
      <p:sp>
        <p:nvSpPr>
          <p:cNvPr id="4" name="Slide Number Placeholder 3"/>
          <p:cNvSpPr>
            <a:spLocks noGrp="1"/>
          </p:cNvSpPr>
          <p:nvPr>
            <p:ph type="sldNum" sz="quarter" idx="10"/>
          </p:nvPr>
        </p:nvSpPr>
        <p:spPr/>
        <p:txBody>
          <a:bodyPr/>
          <a:lstStyle/>
          <a:p>
            <a:fld id="{4DDAD74B-4254-4A15-B920-236F271C9A39}" type="slidenum">
              <a:rPr lang="id-ID" smtClean="0"/>
              <a:t>36</a:t>
            </a:fld>
            <a:endParaRPr lang="id-ID"/>
          </a:p>
        </p:txBody>
      </p:sp>
    </p:spTree>
    <p:extLst>
      <p:ext uri="{BB962C8B-B14F-4D97-AF65-F5344CB8AC3E}">
        <p14:creationId xmlns:p14="http://schemas.microsoft.com/office/powerpoint/2010/main" val="49471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1_title slide</a:t>
            </a:r>
          </a:p>
        </p:txBody>
      </p:sp>
      <p:sp>
        <p:nvSpPr>
          <p:cNvPr id="4" name="Slide Number Placeholder 3"/>
          <p:cNvSpPr>
            <a:spLocks noGrp="1"/>
          </p:cNvSpPr>
          <p:nvPr>
            <p:ph type="sldNum" sz="quarter" idx="10"/>
          </p:nvPr>
        </p:nvSpPr>
        <p:spPr/>
        <p:txBody>
          <a:bodyPr/>
          <a:lstStyle/>
          <a:p>
            <a:fld id="{96938DEA-B533-4A50-A700-3DD6B829172A}" type="slidenum">
              <a:rPr lang="en-US" smtClean="0"/>
              <a:t>37</a:t>
            </a:fld>
            <a:endParaRPr lang="en-US" dirty="0"/>
          </a:p>
        </p:txBody>
      </p:sp>
    </p:spTree>
    <p:extLst>
      <p:ext uri="{BB962C8B-B14F-4D97-AF65-F5344CB8AC3E}">
        <p14:creationId xmlns:p14="http://schemas.microsoft.com/office/powerpoint/2010/main" val="2623218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3659888" y="3086100"/>
            <a:ext cx="11199114" cy="1028700"/>
          </a:xfrm>
          <a:prstGeom prst="rect">
            <a:avLst/>
          </a:prstGeom>
        </p:spPr>
        <p:txBody>
          <a:bodyPr/>
          <a:lstStyle>
            <a:lvl1pPr marL="0" indent="0" algn="ctr">
              <a:buNone/>
              <a:defRPr sz="5400" b="1" baseline="0"/>
            </a:lvl1pPr>
            <a:lvl2pPr marL="514350" indent="0" algn="ctr">
              <a:buNone/>
              <a:defRPr sz="4050" b="1"/>
            </a:lvl2pPr>
          </a:lstStyle>
          <a:p>
            <a:pPr lvl="0"/>
            <a:r>
              <a:rPr lang="en-US" dirty="0"/>
              <a:t>Presentation Title</a:t>
            </a:r>
          </a:p>
        </p:txBody>
      </p:sp>
      <p:sp>
        <p:nvSpPr>
          <p:cNvPr id="6" name="Text Placeholder 12">
            <a:extLst>
              <a:ext uri="{FF2B5EF4-FFF2-40B4-BE49-F238E27FC236}">
                <a16:creationId xmlns:a16="http://schemas.microsoft.com/office/drawing/2014/main" id="{98013E10-01D7-485E-9D42-220AE55A7378}"/>
              </a:ext>
            </a:extLst>
          </p:cNvPr>
          <p:cNvSpPr>
            <a:spLocks noGrp="1"/>
          </p:cNvSpPr>
          <p:nvPr>
            <p:ph type="body" sz="quarter" idx="13" hasCustomPrompt="1"/>
          </p:nvPr>
        </p:nvSpPr>
        <p:spPr>
          <a:xfrm>
            <a:off x="2971800" y="4343404"/>
            <a:ext cx="12801600" cy="433388"/>
          </a:xfrm>
          <a:prstGeom prst="rect">
            <a:avLst/>
          </a:prstGeom>
        </p:spPr>
        <p:txBody>
          <a:bodyPr>
            <a:noAutofit/>
          </a:bodyPr>
          <a:lstStyle>
            <a:lvl1pPr marL="0" indent="0" algn="ctr">
              <a:buNone/>
              <a:defRPr sz="2025" b="1">
                <a:solidFill>
                  <a:schemeClr val="accent6">
                    <a:lumMod val="75000"/>
                  </a:schemeClr>
                </a:solidFill>
                <a:latin typeface="+mj-lt"/>
              </a:defRPr>
            </a:lvl1pPr>
            <a:lvl2pPr>
              <a:defRPr sz="1575"/>
            </a:lvl2pPr>
            <a:lvl3pPr>
              <a:defRPr sz="1350"/>
            </a:lvl3pPr>
            <a:lvl4pPr>
              <a:defRPr sz="1238"/>
            </a:lvl4pPr>
            <a:lvl5pPr>
              <a:defRPr sz="1238"/>
            </a:lvl5pPr>
          </a:lstStyle>
          <a:p>
            <a:pPr lvl="0"/>
            <a:r>
              <a:rPr lang="en-US" dirty="0"/>
              <a:t>Your Sub header text goes here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8414" y="1298448"/>
            <a:ext cx="7091172" cy="1175004"/>
          </a:xfrm>
          <a:prstGeom prst="rect">
            <a:avLst/>
          </a:prstGeom>
        </p:spPr>
      </p:pic>
    </p:spTree>
    <p:extLst>
      <p:ext uri="{BB962C8B-B14F-4D97-AF65-F5344CB8AC3E}">
        <p14:creationId xmlns:p14="http://schemas.microsoft.com/office/powerpoint/2010/main" val="98667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ircle image in cent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2E6F9B-7A2F-4EFD-ABA8-B0DAC82664BA}"/>
              </a:ext>
            </a:extLst>
          </p:cNvPr>
          <p:cNvSpPr>
            <a:spLocks noGrp="1"/>
          </p:cNvSpPr>
          <p:nvPr>
            <p:ph type="pic" sz="quarter" idx="10"/>
          </p:nvPr>
        </p:nvSpPr>
        <p:spPr>
          <a:xfrm>
            <a:off x="6648452" y="2647953"/>
            <a:ext cx="4991097" cy="4991094"/>
          </a:xfrm>
          <a:custGeom>
            <a:avLst/>
            <a:gdLst>
              <a:gd name="connsiteX0" fmla="*/ 1663699 w 3327398"/>
              <a:gd name="connsiteY0" fmla="*/ 0 h 3327396"/>
              <a:gd name="connsiteX1" fmla="*/ 3327398 w 3327398"/>
              <a:gd name="connsiteY1" fmla="*/ 1663698 h 3327396"/>
              <a:gd name="connsiteX2" fmla="*/ 1663699 w 3327398"/>
              <a:gd name="connsiteY2" fmla="*/ 3327396 h 3327396"/>
              <a:gd name="connsiteX3" fmla="*/ 0 w 3327398"/>
              <a:gd name="connsiteY3" fmla="*/ 1663698 h 3327396"/>
              <a:gd name="connsiteX4" fmla="*/ 1663699 w 3327398"/>
              <a:gd name="connsiteY4" fmla="*/ 0 h 332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398" h="3327396">
                <a:moveTo>
                  <a:pt x="1663699" y="0"/>
                </a:moveTo>
                <a:cubicBezTo>
                  <a:pt x="2582535" y="0"/>
                  <a:pt x="3327398" y="744863"/>
                  <a:pt x="3327398" y="1663698"/>
                </a:cubicBezTo>
                <a:cubicBezTo>
                  <a:pt x="3327398" y="2582533"/>
                  <a:pt x="2582535" y="3327396"/>
                  <a:pt x="1663699" y="3327396"/>
                </a:cubicBezTo>
                <a:cubicBezTo>
                  <a:pt x="744863" y="3327396"/>
                  <a:pt x="0" y="2582533"/>
                  <a:pt x="0" y="1663698"/>
                </a:cubicBezTo>
                <a:cubicBezTo>
                  <a:pt x="0" y="744863"/>
                  <a:pt x="744863" y="0"/>
                  <a:pt x="1663699" y="0"/>
                </a:cubicBezTo>
                <a:close/>
              </a:path>
            </a:pathLst>
          </a:custGeom>
          <a:solidFill>
            <a:schemeClr val="bg1">
              <a:lumMod val="95000"/>
            </a:schemeClr>
          </a:solidFill>
        </p:spPr>
        <p:txBody>
          <a:bodyPr wrap="square">
            <a:noAutofit/>
          </a:bodyPr>
          <a:lstStyle>
            <a:lvl1pPr marL="0" indent="0" algn="ctr">
              <a:buNone/>
              <a:defRPr sz="2400">
                <a:solidFill>
                  <a:schemeClr val="bg1">
                    <a:lumMod val="50000"/>
                  </a:schemeClr>
                </a:solidFill>
              </a:defRPr>
            </a:lvl1pPr>
          </a:lstStyle>
          <a:p>
            <a:endParaRPr lang="id-ID"/>
          </a:p>
        </p:txBody>
      </p:sp>
    </p:spTree>
    <p:extLst>
      <p:ext uri="{BB962C8B-B14F-4D97-AF65-F5344CB8AC3E}">
        <p14:creationId xmlns:p14="http://schemas.microsoft.com/office/powerpoint/2010/main" val="388627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2 columns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2604746" y="1143001"/>
            <a:ext cx="12802317" cy="1052513"/>
          </a:xfrm>
          <a:prstGeom prst="rect">
            <a:avLst/>
          </a:prstGeom>
        </p:spPr>
        <p:txBody>
          <a:bodyPr>
            <a:normAutofit/>
          </a:bodyPr>
          <a:lstStyle>
            <a:lvl1pPr algn="l">
              <a:defRPr sz="54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2605088" y="2743200"/>
            <a:ext cx="6424613" cy="5715000"/>
          </a:xfrm>
          <a:prstGeom prst="rect">
            <a:avLst/>
          </a:prstGeom>
        </p:spPr>
        <p:txBody>
          <a:bodyPr>
            <a:normAutofit/>
          </a:bodyPr>
          <a:lstStyle>
            <a:lvl1pPr marL="514350" indent="-514350">
              <a:buFont typeface="Wingdings" panose="05000000000000000000" pitchFamily="2" charset="2"/>
              <a:buChar char="ü"/>
              <a:defRPr sz="3000" b="0">
                <a:solidFill>
                  <a:srgbClr val="000000"/>
                </a:solidFill>
                <a:latin typeface="+mj-lt"/>
              </a:defRPr>
            </a:lvl1pPr>
            <a:lvl2pPr marL="1200150" indent="-514350">
              <a:buFont typeface="Wingdings" panose="05000000000000000000" pitchFamily="2" charset="2"/>
              <a:buChar char="ü"/>
              <a:defRPr sz="3000"/>
            </a:lvl2pPr>
            <a:lvl3pPr marL="1800225" indent="-428625">
              <a:buFont typeface="Wingdings" panose="05000000000000000000" pitchFamily="2" charset="2"/>
              <a:buChar char="ü"/>
              <a:defRPr sz="2700"/>
            </a:lvl3pPr>
            <a:lvl4pPr marL="2486025" indent="-428625">
              <a:buFont typeface="Wingdings" panose="05000000000000000000" pitchFamily="2" charset="2"/>
              <a:buChar char="ü"/>
              <a:defRPr sz="2400"/>
            </a:lvl4pPr>
            <a:lvl5pPr marL="3171825" indent="-428625">
              <a:buFont typeface="Wingdings" panose="05000000000000000000" pitchFamily="2" charset="2"/>
              <a:buChar char="ü"/>
              <a:defRPr sz="2400"/>
            </a:lvl5pPr>
          </a:lstStyle>
          <a:p>
            <a:pPr lvl="0"/>
            <a:r>
              <a:rPr lang="en-US" dirty="0"/>
              <a:t>Edit Master text styles</a:t>
            </a:r>
          </a:p>
        </p:txBody>
      </p:sp>
      <p:sp>
        <p:nvSpPr>
          <p:cNvPr id="9" name="Text Placeholder 7">
            <a:extLst>
              <a:ext uri="{FF2B5EF4-FFF2-40B4-BE49-F238E27FC236}">
                <a16:creationId xmlns:a16="http://schemas.microsoft.com/office/drawing/2014/main" id="{402AF7C5-34A6-43C0-8E15-E9E0324CF7DD}"/>
              </a:ext>
            </a:extLst>
          </p:cNvPr>
          <p:cNvSpPr>
            <a:spLocks noGrp="1"/>
          </p:cNvSpPr>
          <p:nvPr>
            <p:ph type="body" sz="quarter" idx="11"/>
          </p:nvPr>
        </p:nvSpPr>
        <p:spPr>
          <a:xfrm>
            <a:off x="9258301" y="2743200"/>
            <a:ext cx="6424613" cy="5715000"/>
          </a:xfrm>
          <a:prstGeom prst="rect">
            <a:avLst/>
          </a:prstGeom>
        </p:spPr>
        <p:txBody>
          <a:bodyPr>
            <a:normAutofit/>
          </a:bodyPr>
          <a:lstStyle>
            <a:lvl1pPr marL="514350" indent="-514350">
              <a:buFont typeface="Wingdings" panose="05000000000000000000" pitchFamily="2" charset="2"/>
              <a:buChar char="ü"/>
              <a:defRPr sz="3000" b="0">
                <a:solidFill>
                  <a:srgbClr val="000000"/>
                </a:solidFill>
                <a:latin typeface="+mj-lt"/>
              </a:defRPr>
            </a:lvl1pPr>
            <a:lvl2pPr marL="1200150" indent="-514350">
              <a:buFont typeface="Wingdings" panose="05000000000000000000" pitchFamily="2" charset="2"/>
              <a:buChar char="ü"/>
              <a:defRPr sz="3000"/>
            </a:lvl2pPr>
            <a:lvl3pPr marL="1800225" indent="-428625">
              <a:buFont typeface="Wingdings" panose="05000000000000000000" pitchFamily="2" charset="2"/>
              <a:buChar char="ü"/>
              <a:defRPr sz="2700"/>
            </a:lvl3pPr>
            <a:lvl4pPr marL="2486025" indent="-428625">
              <a:buFont typeface="Wingdings" panose="05000000000000000000" pitchFamily="2" charset="2"/>
              <a:buChar char="ü"/>
              <a:defRPr sz="2400"/>
            </a:lvl4pPr>
            <a:lvl5pPr marL="3171825" indent="-428625">
              <a:buFont typeface="Wingdings" panose="05000000000000000000" pitchFamily="2" charset="2"/>
              <a:buChar char="ü"/>
              <a:defRPr sz="2400"/>
            </a:lvl5pPr>
          </a:lstStyle>
          <a:p>
            <a:pPr lvl="0"/>
            <a:r>
              <a:rPr lang="en-US" dirty="0"/>
              <a:t>Edit Master text styles</a:t>
            </a:r>
          </a:p>
        </p:txBody>
      </p:sp>
      <p:sp>
        <p:nvSpPr>
          <p:cNvPr id="10" name="Text Placeholder 12">
            <a:extLst>
              <a:ext uri="{FF2B5EF4-FFF2-40B4-BE49-F238E27FC236}">
                <a16:creationId xmlns:a16="http://schemas.microsoft.com/office/drawing/2014/main" id="{2050B4C9-B394-4143-AFAA-87331A76245D}"/>
              </a:ext>
            </a:extLst>
          </p:cNvPr>
          <p:cNvSpPr>
            <a:spLocks noGrp="1"/>
          </p:cNvSpPr>
          <p:nvPr>
            <p:ph type="body" sz="quarter" idx="12" hasCustomPrompt="1"/>
          </p:nvPr>
        </p:nvSpPr>
        <p:spPr>
          <a:xfrm>
            <a:off x="2605088" y="1943101"/>
            <a:ext cx="12801600" cy="433388"/>
          </a:xfrm>
          <a:prstGeom prst="rect">
            <a:avLst/>
          </a:prstGeom>
        </p:spPr>
        <p:txBody>
          <a:bodyPr>
            <a:normAutofit/>
          </a:bodyPr>
          <a:lstStyle>
            <a:lvl1pPr marL="0" indent="0">
              <a:buNone/>
              <a:defRPr sz="2400" b="1">
                <a:solidFill>
                  <a:schemeClr val="bg1">
                    <a:lumMod val="50000"/>
                  </a:schemeClr>
                </a:solidFill>
                <a:latin typeface="+mj-lt"/>
              </a:defRPr>
            </a:lvl1pPr>
            <a:lvl2pPr>
              <a:defRPr sz="2100"/>
            </a:lvl2pPr>
            <a:lvl3pPr>
              <a:defRPr sz="1800"/>
            </a:lvl3pPr>
            <a:lvl4pPr>
              <a:defRPr sz="1650"/>
            </a:lvl4pPr>
            <a:lvl5pPr>
              <a:defRPr sz="1650"/>
            </a:lvl5pPr>
          </a:lstStyle>
          <a:p>
            <a:pPr lvl="0"/>
            <a:r>
              <a:rPr lang="en-US" dirty="0"/>
              <a:t>Your Sub header text goes here</a:t>
            </a:r>
          </a:p>
        </p:txBody>
      </p:sp>
    </p:spTree>
    <p:extLst>
      <p:ext uri="{BB962C8B-B14F-4D97-AF65-F5344CB8AC3E}">
        <p14:creationId xmlns:p14="http://schemas.microsoft.com/office/powerpoint/2010/main" val="379316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ll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2604746" y="1143001"/>
            <a:ext cx="12802317" cy="1052513"/>
          </a:xfrm>
          <a:prstGeom prst="rect">
            <a:avLst/>
          </a:prstGeom>
        </p:spPr>
        <p:txBody>
          <a:bodyPr>
            <a:normAutofit/>
          </a:bodyPr>
          <a:lstStyle>
            <a:lvl1pPr algn="l">
              <a:defRPr sz="54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2605088" y="2743200"/>
            <a:ext cx="12801975" cy="5943600"/>
          </a:xfrm>
          <a:prstGeom prst="rect">
            <a:avLst/>
          </a:prstGeom>
        </p:spPr>
        <p:txBody>
          <a:bodyPr>
            <a:normAutofit/>
          </a:bodyPr>
          <a:lstStyle>
            <a:lvl1pPr marL="0" indent="0">
              <a:buFont typeface="Wingdings" panose="05000000000000000000" pitchFamily="2" charset="2"/>
              <a:buNone/>
              <a:defRPr sz="3000" b="0">
                <a:solidFill>
                  <a:srgbClr val="000000"/>
                </a:solidFill>
                <a:latin typeface="+mj-lt"/>
              </a:defRPr>
            </a:lvl1pPr>
            <a:lvl2pPr marL="1200150" indent="-514350">
              <a:buFont typeface="Wingdings" panose="05000000000000000000" pitchFamily="2" charset="2"/>
              <a:buChar char="ü"/>
              <a:defRPr sz="3000"/>
            </a:lvl2pPr>
            <a:lvl3pPr marL="1800225" indent="-428625">
              <a:buFont typeface="Wingdings" panose="05000000000000000000" pitchFamily="2" charset="2"/>
              <a:buChar char="ü"/>
              <a:defRPr sz="2700"/>
            </a:lvl3pPr>
            <a:lvl4pPr marL="2486025" indent="-428625">
              <a:buFont typeface="Wingdings" panose="05000000000000000000" pitchFamily="2" charset="2"/>
              <a:buChar char="ü"/>
              <a:defRPr sz="2400"/>
            </a:lvl4pPr>
            <a:lvl5pPr marL="3171825" indent="-428625">
              <a:buFont typeface="Wingdings" panose="05000000000000000000" pitchFamily="2" charset="2"/>
              <a:buChar char="ü"/>
              <a:defRPr sz="2400"/>
            </a:lvl5pPr>
          </a:lstStyle>
          <a:p>
            <a:pPr lvl="0"/>
            <a:r>
              <a:rPr lang="en-US" dirty="0"/>
              <a:t>Edit Master text styles</a:t>
            </a:r>
          </a:p>
        </p:txBody>
      </p:sp>
      <p:sp>
        <p:nvSpPr>
          <p:cNvPr id="10" name="Text Placeholder 12">
            <a:extLst>
              <a:ext uri="{FF2B5EF4-FFF2-40B4-BE49-F238E27FC236}">
                <a16:creationId xmlns:a16="http://schemas.microsoft.com/office/drawing/2014/main" id="{E4A39F77-DAC7-4D20-94F7-638580549905}"/>
              </a:ext>
            </a:extLst>
          </p:cNvPr>
          <p:cNvSpPr>
            <a:spLocks noGrp="1"/>
          </p:cNvSpPr>
          <p:nvPr>
            <p:ph type="body" sz="quarter" idx="11" hasCustomPrompt="1"/>
          </p:nvPr>
        </p:nvSpPr>
        <p:spPr>
          <a:xfrm>
            <a:off x="2605088" y="1943101"/>
            <a:ext cx="12801600" cy="433388"/>
          </a:xfrm>
          <a:prstGeom prst="rect">
            <a:avLst/>
          </a:prstGeom>
        </p:spPr>
        <p:txBody>
          <a:bodyPr>
            <a:normAutofit/>
          </a:bodyPr>
          <a:lstStyle>
            <a:lvl1pPr marL="0" indent="0">
              <a:buNone/>
              <a:defRPr sz="2400" b="1">
                <a:solidFill>
                  <a:schemeClr val="bg1">
                    <a:lumMod val="50000"/>
                  </a:schemeClr>
                </a:solidFill>
                <a:latin typeface="+mj-lt"/>
              </a:defRPr>
            </a:lvl1pPr>
            <a:lvl2pPr>
              <a:defRPr sz="2100"/>
            </a:lvl2pPr>
            <a:lvl3pPr>
              <a:defRPr sz="1800"/>
            </a:lvl3pPr>
            <a:lvl4pPr>
              <a:defRPr sz="1650"/>
            </a:lvl4pPr>
            <a:lvl5pPr>
              <a:defRPr sz="1650"/>
            </a:lvl5pPr>
          </a:lstStyle>
          <a:p>
            <a:pPr lvl="0"/>
            <a:r>
              <a:rPr lang="en-US" dirty="0"/>
              <a:t>Your Sub header text goes here</a:t>
            </a:r>
          </a:p>
        </p:txBody>
      </p:sp>
    </p:spTree>
    <p:extLst>
      <p:ext uri="{BB962C8B-B14F-4D97-AF65-F5344CB8AC3E}">
        <p14:creationId xmlns:p14="http://schemas.microsoft.com/office/powerpoint/2010/main" val="261681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2 columns text, no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2275928" y="1143001"/>
            <a:ext cx="12802317" cy="1052513"/>
          </a:xfrm>
          <a:prstGeom prst="rect">
            <a:avLst/>
          </a:prstGeom>
        </p:spPr>
        <p:txBody>
          <a:bodyPr>
            <a:normAutofit/>
          </a:bodyPr>
          <a:lstStyle>
            <a:lvl1pPr algn="l">
              <a:defRPr sz="5400" b="1">
                <a:solidFill>
                  <a:srgbClr val="194792"/>
                </a:solidFill>
                <a:latin typeface="+mj-lt"/>
              </a:defRPr>
            </a:lvl1pPr>
          </a:lstStyle>
          <a:p>
            <a:r>
              <a:rPr lang="en-US" dirty="0"/>
              <a:t>Click to edit Master title style</a:t>
            </a:r>
          </a:p>
        </p:txBody>
      </p:sp>
      <p:sp>
        <p:nvSpPr>
          <p:cNvPr id="7" name="Text Placeholder 7">
            <a:extLst>
              <a:ext uri="{FF2B5EF4-FFF2-40B4-BE49-F238E27FC236}">
                <a16:creationId xmlns:a16="http://schemas.microsoft.com/office/drawing/2014/main" id="{86C83AED-16CA-4B9A-BBFA-22D94D4EA5EC}"/>
              </a:ext>
            </a:extLst>
          </p:cNvPr>
          <p:cNvSpPr>
            <a:spLocks noGrp="1"/>
          </p:cNvSpPr>
          <p:nvPr>
            <p:ph type="body" sz="quarter" idx="11"/>
          </p:nvPr>
        </p:nvSpPr>
        <p:spPr>
          <a:xfrm>
            <a:off x="9258304" y="2857500"/>
            <a:ext cx="6424613" cy="5943600"/>
          </a:xfrm>
          <a:prstGeom prst="rect">
            <a:avLst/>
          </a:prstGeom>
        </p:spPr>
        <p:txBody>
          <a:bodyPr>
            <a:normAutofit/>
          </a:bodyPr>
          <a:lstStyle>
            <a:lvl1pPr marL="0" indent="0">
              <a:buFont typeface="Wingdings" panose="05000000000000000000" pitchFamily="2" charset="2"/>
              <a:buNone/>
              <a:defRPr sz="2700" b="0">
                <a:solidFill>
                  <a:srgbClr val="000000"/>
                </a:solidFill>
                <a:latin typeface="+mj-lt"/>
              </a:defRPr>
            </a:lvl1pPr>
            <a:lvl2pPr marL="1200150" indent="-514350">
              <a:buFont typeface="Wingdings" panose="05000000000000000000" pitchFamily="2" charset="2"/>
              <a:buChar char="ü"/>
              <a:defRPr sz="3000"/>
            </a:lvl2pPr>
            <a:lvl3pPr marL="1800225" indent="-428625">
              <a:buFont typeface="Wingdings" panose="05000000000000000000" pitchFamily="2" charset="2"/>
              <a:buChar char="ü"/>
              <a:defRPr sz="2700"/>
            </a:lvl3pPr>
            <a:lvl4pPr marL="2486025" indent="-428625">
              <a:buFont typeface="Wingdings" panose="05000000000000000000" pitchFamily="2" charset="2"/>
              <a:buChar char="ü"/>
              <a:defRPr sz="2400"/>
            </a:lvl4pPr>
            <a:lvl5pPr marL="3171825" indent="-428625">
              <a:buFont typeface="Wingdings" panose="05000000000000000000" pitchFamily="2" charset="2"/>
              <a:buChar char="ü"/>
              <a:defRPr sz="2400"/>
            </a:lvl5pPr>
          </a:lstStyle>
          <a:p>
            <a:pPr lvl="0"/>
            <a:r>
              <a:rPr lang="en-US" dirty="0"/>
              <a:t>Edit Master text styles</a:t>
            </a:r>
          </a:p>
        </p:txBody>
      </p:sp>
      <p:sp>
        <p:nvSpPr>
          <p:cNvPr id="9" name="Text Placeholder 12">
            <a:extLst>
              <a:ext uri="{FF2B5EF4-FFF2-40B4-BE49-F238E27FC236}">
                <a16:creationId xmlns:a16="http://schemas.microsoft.com/office/drawing/2014/main" id="{390CD8F1-5898-4903-9ABF-CA42AAD4940C}"/>
              </a:ext>
            </a:extLst>
          </p:cNvPr>
          <p:cNvSpPr>
            <a:spLocks noGrp="1"/>
          </p:cNvSpPr>
          <p:nvPr>
            <p:ph type="body" sz="quarter" idx="12" hasCustomPrompt="1"/>
          </p:nvPr>
        </p:nvSpPr>
        <p:spPr>
          <a:xfrm>
            <a:off x="2276270" y="1943101"/>
            <a:ext cx="12801600" cy="433388"/>
          </a:xfrm>
          <a:prstGeom prst="rect">
            <a:avLst/>
          </a:prstGeom>
        </p:spPr>
        <p:txBody>
          <a:bodyPr>
            <a:normAutofit/>
          </a:bodyPr>
          <a:lstStyle>
            <a:lvl1pPr marL="0" indent="0">
              <a:buNone/>
              <a:defRPr sz="2400">
                <a:solidFill>
                  <a:schemeClr val="bg1">
                    <a:lumMod val="50000"/>
                  </a:schemeClr>
                </a:solidFill>
                <a:latin typeface="+mj-lt"/>
              </a:defRPr>
            </a:lvl1pPr>
            <a:lvl2pPr>
              <a:defRPr sz="2100"/>
            </a:lvl2pPr>
            <a:lvl3pPr>
              <a:defRPr sz="1800"/>
            </a:lvl3pPr>
            <a:lvl4pPr>
              <a:defRPr sz="1650"/>
            </a:lvl4pPr>
            <a:lvl5pPr>
              <a:defRPr sz="1650"/>
            </a:lvl5pPr>
          </a:lstStyle>
          <a:p>
            <a:pPr lvl="0"/>
            <a:r>
              <a:rPr lang="en-US" dirty="0"/>
              <a:t>Your Sub header text goes here</a:t>
            </a:r>
          </a:p>
        </p:txBody>
      </p:sp>
      <p:sp>
        <p:nvSpPr>
          <p:cNvPr id="11" name="Text Placeholder 7">
            <a:extLst>
              <a:ext uri="{FF2B5EF4-FFF2-40B4-BE49-F238E27FC236}">
                <a16:creationId xmlns:a16="http://schemas.microsoft.com/office/drawing/2014/main" id="{86C83AED-16CA-4B9A-BBFA-22D94D4EA5EC}"/>
              </a:ext>
            </a:extLst>
          </p:cNvPr>
          <p:cNvSpPr>
            <a:spLocks noGrp="1"/>
          </p:cNvSpPr>
          <p:nvPr>
            <p:ph type="body" sz="quarter" idx="13"/>
          </p:nvPr>
        </p:nvSpPr>
        <p:spPr>
          <a:xfrm>
            <a:off x="2276270" y="2857500"/>
            <a:ext cx="6424613" cy="5943600"/>
          </a:xfrm>
          <a:prstGeom prst="rect">
            <a:avLst/>
          </a:prstGeom>
        </p:spPr>
        <p:txBody>
          <a:bodyPr>
            <a:normAutofit/>
          </a:bodyPr>
          <a:lstStyle>
            <a:lvl1pPr marL="0" indent="0">
              <a:buFont typeface="Wingdings" panose="05000000000000000000" pitchFamily="2" charset="2"/>
              <a:buNone/>
              <a:defRPr sz="2700" b="0">
                <a:solidFill>
                  <a:srgbClr val="000000"/>
                </a:solidFill>
                <a:latin typeface="+mj-lt"/>
              </a:defRPr>
            </a:lvl1pPr>
            <a:lvl2pPr marL="1200150" indent="-514350">
              <a:buFont typeface="Wingdings" panose="05000000000000000000" pitchFamily="2" charset="2"/>
              <a:buChar char="ü"/>
              <a:defRPr sz="3000"/>
            </a:lvl2pPr>
            <a:lvl3pPr marL="1800225" indent="-428625">
              <a:buFont typeface="Wingdings" panose="05000000000000000000" pitchFamily="2" charset="2"/>
              <a:buChar char="ü"/>
              <a:defRPr sz="2700"/>
            </a:lvl3pPr>
            <a:lvl4pPr marL="2486025" indent="-428625">
              <a:buFont typeface="Wingdings" panose="05000000000000000000" pitchFamily="2" charset="2"/>
              <a:buChar char="ü"/>
              <a:defRPr sz="2400"/>
            </a:lvl4pPr>
            <a:lvl5pPr marL="3171825" indent="-428625">
              <a:buFont typeface="Wingdings" panose="05000000000000000000" pitchFamily="2" charset="2"/>
              <a:buChar char="ü"/>
              <a:defRPr sz="2400"/>
            </a:lvl5pPr>
          </a:lstStyle>
          <a:p>
            <a:pPr lvl="0"/>
            <a:r>
              <a:rPr lang="en-US" dirty="0"/>
              <a:t>Edit Master text styles</a:t>
            </a:r>
          </a:p>
        </p:txBody>
      </p:sp>
    </p:spTree>
    <p:extLst>
      <p:ext uri="{BB962C8B-B14F-4D97-AF65-F5344CB8AC3E}">
        <p14:creationId xmlns:p14="http://schemas.microsoft.com/office/powerpoint/2010/main" val="1987901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 le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BE24C1-0576-4A34-970B-8D53F28DA433}"/>
              </a:ext>
            </a:extLst>
          </p:cNvPr>
          <p:cNvSpPr>
            <a:spLocks noGrp="1"/>
          </p:cNvSpPr>
          <p:nvPr>
            <p:ph type="title"/>
          </p:nvPr>
        </p:nvSpPr>
        <p:spPr>
          <a:xfrm>
            <a:off x="6286501" y="2057400"/>
            <a:ext cx="6515102" cy="1714500"/>
          </a:xfrm>
          <a:prstGeom prst="rect">
            <a:avLst/>
          </a:prstGeom>
        </p:spPr>
        <p:txBody>
          <a:bodyPr>
            <a:normAutofit/>
          </a:bodyPr>
          <a:lstStyle>
            <a:lvl1pPr algn="l">
              <a:lnSpc>
                <a:spcPct val="80000"/>
              </a:lnSpc>
              <a:defRPr sz="5400" b="1">
                <a:solidFill>
                  <a:srgbClr val="194792"/>
                </a:solidFill>
                <a:latin typeface="+mj-lt"/>
              </a:defRPr>
            </a:lvl1pPr>
          </a:lstStyle>
          <a:p>
            <a:r>
              <a:rPr lang="en-US" dirty="0"/>
              <a:t>Click to edit Master title style</a:t>
            </a:r>
          </a:p>
        </p:txBody>
      </p:sp>
      <p:sp>
        <p:nvSpPr>
          <p:cNvPr id="7" name="Picture Placeholder 2">
            <a:extLst>
              <a:ext uri="{FF2B5EF4-FFF2-40B4-BE49-F238E27FC236}">
                <a16:creationId xmlns:a16="http://schemas.microsoft.com/office/drawing/2014/main" id="{62598065-8A6D-41BE-8FE6-CA9B6DD8817D}"/>
              </a:ext>
            </a:extLst>
          </p:cNvPr>
          <p:cNvSpPr>
            <a:spLocks noGrp="1"/>
          </p:cNvSpPr>
          <p:nvPr>
            <p:ph type="pic" sz="quarter" idx="10" hasCustomPrompt="1"/>
          </p:nvPr>
        </p:nvSpPr>
        <p:spPr>
          <a:xfrm>
            <a:off x="1" y="0"/>
            <a:ext cx="4990898" cy="9326880"/>
          </a:xfrm>
          <a:prstGeom prst="rect">
            <a:avLst/>
          </a:prstGeom>
        </p:spPr>
        <p:txBody>
          <a:bodyPr/>
          <a:lstStyle>
            <a:lvl1pPr marL="0" indent="0">
              <a:buNone/>
              <a:defRPr sz="2100"/>
            </a:lvl1pPr>
          </a:lstStyle>
          <a:p>
            <a:r>
              <a:rPr lang="en-US" dirty="0"/>
              <a:t>Image Placeholder</a:t>
            </a:r>
          </a:p>
        </p:txBody>
      </p:sp>
      <p:sp>
        <p:nvSpPr>
          <p:cNvPr id="8" name="Text Placeholder 7">
            <a:extLst>
              <a:ext uri="{FF2B5EF4-FFF2-40B4-BE49-F238E27FC236}">
                <a16:creationId xmlns:a16="http://schemas.microsoft.com/office/drawing/2014/main" id="{04DBF420-F271-43E8-9E62-693B1438087B}"/>
              </a:ext>
            </a:extLst>
          </p:cNvPr>
          <p:cNvSpPr>
            <a:spLocks noGrp="1"/>
          </p:cNvSpPr>
          <p:nvPr>
            <p:ph type="body" sz="quarter" idx="11"/>
          </p:nvPr>
        </p:nvSpPr>
        <p:spPr>
          <a:xfrm>
            <a:off x="6286499" y="4229100"/>
            <a:ext cx="10058402" cy="3886200"/>
          </a:xfrm>
          <a:prstGeom prst="rect">
            <a:avLst/>
          </a:prstGeom>
        </p:spPr>
        <p:txBody>
          <a:bodyPr>
            <a:normAutofit/>
          </a:bodyPr>
          <a:lstStyle>
            <a:lvl1pPr marL="0" indent="0">
              <a:buFont typeface="Wingdings" panose="05000000000000000000" pitchFamily="2" charset="2"/>
              <a:buNone/>
              <a:defRPr sz="3000" b="0">
                <a:solidFill>
                  <a:srgbClr val="000000"/>
                </a:solidFill>
                <a:latin typeface="+mj-lt"/>
              </a:defRPr>
            </a:lvl1pPr>
            <a:lvl2pPr marL="1200150" indent="-514350">
              <a:buFont typeface="Wingdings" panose="05000000000000000000" pitchFamily="2" charset="2"/>
              <a:buChar char="ü"/>
              <a:defRPr sz="3000"/>
            </a:lvl2pPr>
            <a:lvl3pPr marL="1800225" indent="-428625">
              <a:buFont typeface="Wingdings" panose="05000000000000000000" pitchFamily="2" charset="2"/>
              <a:buChar char="ü"/>
              <a:defRPr sz="2700"/>
            </a:lvl3pPr>
            <a:lvl4pPr marL="2486025" indent="-428625">
              <a:buFont typeface="Wingdings" panose="05000000000000000000" pitchFamily="2" charset="2"/>
              <a:buChar char="ü"/>
              <a:defRPr sz="2400"/>
            </a:lvl4pPr>
            <a:lvl5pPr marL="3171825" indent="-428625">
              <a:buFont typeface="Wingdings" panose="05000000000000000000" pitchFamily="2" charset="2"/>
              <a:buChar char="ü"/>
              <a:defRPr sz="2400"/>
            </a:lvl5pPr>
          </a:lstStyle>
          <a:p>
            <a:pPr lvl="0"/>
            <a:r>
              <a:rPr lang="en-US" dirty="0"/>
              <a:t>Edit Master text styles</a:t>
            </a:r>
          </a:p>
        </p:txBody>
      </p:sp>
      <p:sp>
        <p:nvSpPr>
          <p:cNvPr id="9" name="Text Placeholder 12">
            <a:extLst>
              <a:ext uri="{FF2B5EF4-FFF2-40B4-BE49-F238E27FC236}">
                <a16:creationId xmlns:a16="http://schemas.microsoft.com/office/drawing/2014/main" id="{8673CBF9-76AB-4C13-A267-EFAADC00EBB2}"/>
              </a:ext>
            </a:extLst>
          </p:cNvPr>
          <p:cNvSpPr>
            <a:spLocks noGrp="1"/>
          </p:cNvSpPr>
          <p:nvPr>
            <p:ph type="body" sz="quarter" idx="12" hasCustomPrompt="1"/>
          </p:nvPr>
        </p:nvSpPr>
        <p:spPr>
          <a:xfrm>
            <a:off x="6286499" y="3429000"/>
            <a:ext cx="9120189" cy="425982"/>
          </a:xfrm>
          <a:prstGeom prst="rect">
            <a:avLst/>
          </a:prstGeom>
        </p:spPr>
        <p:txBody>
          <a:bodyPr>
            <a:normAutofit/>
          </a:bodyPr>
          <a:lstStyle>
            <a:lvl1pPr marL="0" indent="0">
              <a:buNone/>
              <a:defRPr sz="2400" b="1">
                <a:solidFill>
                  <a:schemeClr val="bg1">
                    <a:lumMod val="50000"/>
                  </a:schemeClr>
                </a:solidFill>
                <a:latin typeface="+mj-lt"/>
              </a:defRPr>
            </a:lvl1pPr>
            <a:lvl2pPr>
              <a:defRPr sz="2100"/>
            </a:lvl2pPr>
            <a:lvl3pPr>
              <a:defRPr sz="1800"/>
            </a:lvl3pPr>
            <a:lvl4pPr>
              <a:defRPr sz="1650"/>
            </a:lvl4pPr>
            <a:lvl5pPr>
              <a:defRPr sz="1650"/>
            </a:lvl5pPr>
          </a:lstStyle>
          <a:p>
            <a:pPr lvl="0"/>
            <a:r>
              <a:rPr lang="en-US" dirty="0"/>
              <a:t>Your Sub header text goes here</a:t>
            </a:r>
          </a:p>
        </p:txBody>
      </p:sp>
    </p:spTree>
    <p:extLst>
      <p:ext uri="{BB962C8B-B14F-4D97-AF65-F5344CB8AC3E}">
        <p14:creationId xmlns:p14="http://schemas.microsoft.com/office/powerpoint/2010/main" val="44889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userDrawn="1"/>
        </p:nvSpPr>
        <p:spPr>
          <a:xfrm>
            <a:off x="7406640" y="497818"/>
            <a:ext cx="11039015"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0" y="2966049"/>
            <a:ext cx="13716000" cy="1876863"/>
          </a:xfrm>
        </p:spPr>
        <p:txBody>
          <a:bodyPr anchor="b">
            <a:normAutofit/>
          </a:bodyPr>
          <a:lstStyle>
            <a:lvl1pPr algn="ctr">
              <a:defRPr sz="6000">
                <a:solidFill>
                  <a:srgbClr val="004990"/>
                </a:solidFill>
                <a:latin typeface="+mn-lt"/>
              </a:defRPr>
            </a:lvl1pPr>
          </a:lstStyle>
          <a:p>
            <a:r>
              <a:rPr lang="en-US" dirty="0"/>
              <a:t>Click to edit Master title style</a:t>
            </a:r>
          </a:p>
        </p:txBody>
      </p:sp>
      <p:sp>
        <p:nvSpPr>
          <p:cNvPr id="3" name="Subtitle 2"/>
          <p:cNvSpPr>
            <a:spLocks noGrp="1"/>
          </p:cNvSpPr>
          <p:nvPr>
            <p:ph type="subTitle" idx="1"/>
          </p:nvPr>
        </p:nvSpPr>
        <p:spPr>
          <a:xfrm>
            <a:off x="2286000" y="5403056"/>
            <a:ext cx="13716000" cy="2483644"/>
          </a:xfrm>
        </p:spPr>
        <p:txBody>
          <a:bodyPr/>
          <a:lstStyle>
            <a:lvl1pPr marL="0" indent="0" algn="ctr">
              <a:buNone/>
              <a:defRPr sz="3600">
                <a:solidFill>
                  <a:srgbClr val="004990"/>
                </a:solidFill>
              </a:defRPr>
            </a:lvl1pPr>
            <a:lvl2pPr marL="685652" indent="0" algn="ctr">
              <a:buNone/>
              <a:defRPr sz="3000"/>
            </a:lvl2pPr>
            <a:lvl3pPr marL="1371302" indent="0" algn="ctr">
              <a:buNone/>
              <a:defRPr sz="2600"/>
            </a:lvl3pPr>
            <a:lvl4pPr marL="2056954" indent="0" algn="ctr">
              <a:buNone/>
              <a:defRPr sz="2400"/>
            </a:lvl4pPr>
            <a:lvl5pPr marL="2742606" indent="0" algn="ctr">
              <a:buNone/>
              <a:defRPr sz="2400"/>
            </a:lvl5pPr>
            <a:lvl6pPr marL="3428258" indent="0" algn="ctr">
              <a:buNone/>
              <a:defRPr sz="2400"/>
            </a:lvl6pPr>
            <a:lvl7pPr marL="4113908" indent="0" algn="ctr">
              <a:buNone/>
              <a:defRPr sz="2400"/>
            </a:lvl7pPr>
            <a:lvl8pPr marL="4799560" indent="0" algn="ctr">
              <a:buNone/>
              <a:defRPr sz="2400"/>
            </a:lvl8pPr>
            <a:lvl9pPr marL="5485212" indent="0" algn="ctr">
              <a:buNone/>
              <a:defRPr sz="2400"/>
            </a:lvl9pPr>
          </a:lstStyle>
          <a:p>
            <a:r>
              <a:rPr lang="en-US" dirty="0"/>
              <a:t>Click to edit Master subtitle style</a:t>
            </a:r>
          </a:p>
        </p:txBody>
      </p:sp>
      <p:sp>
        <p:nvSpPr>
          <p:cNvPr id="5" name="Footer Placeholder 4"/>
          <p:cNvSpPr>
            <a:spLocks noGrp="1"/>
          </p:cNvSpPr>
          <p:nvPr>
            <p:ph type="ftr" sz="quarter" idx="11"/>
          </p:nvPr>
        </p:nvSpPr>
        <p:spPr>
          <a:xfrm>
            <a:off x="6057900" y="9713767"/>
            <a:ext cx="6172200" cy="547688"/>
          </a:xfrm>
          <a:prstGeom prst="rect">
            <a:avLst/>
          </a:prstGeom>
        </p:spPr>
        <p:txBody>
          <a:bodyPr/>
          <a:lstStyle>
            <a:lvl1pPr algn="ctr">
              <a:defRPr sz="1600">
                <a:solidFill>
                  <a:schemeClr val="tx1">
                    <a:lumMod val="50000"/>
                    <a:lumOff val="50000"/>
                  </a:schemeClr>
                </a:solidFill>
              </a:defRPr>
            </a:lvl1pPr>
          </a:lstStyle>
          <a:p>
            <a:r>
              <a:rPr lang="en-US" dirty="0"/>
              <a:t>Confidential</a:t>
            </a:r>
            <a:endParaRPr lang="id-ID" dirty="0"/>
          </a:p>
        </p:txBody>
      </p:sp>
      <p:sp>
        <p:nvSpPr>
          <p:cNvPr id="6" name="Slide Number Placeholder 5"/>
          <p:cNvSpPr>
            <a:spLocks noGrp="1"/>
          </p:cNvSpPr>
          <p:nvPr>
            <p:ph type="sldNum" sz="quarter" idx="12"/>
          </p:nvPr>
        </p:nvSpPr>
        <p:spPr>
          <a:xfrm>
            <a:off x="13553210" y="9741910"/>
            <a:ext cx="4114800" cy="547688"/>
          </a:xfrm>
          <a:prstGeom prst="rect">
            <a:avLst/>
          </a:prstGeom>
        </p:spPr>
        <p:txBody>
          <a:bodyPr/>
          <a:lstStyle>
            <a:lvl1pPr algn="r">
              <a:defRPr sz="1600">
                <a:solidFill>
                  <a:schemeClr val="tx1">
                    <a:lumMod val="50000"/>
                    <a:lumOff val="50000"/>
                  </a:schemeClr>
                </a:solidFill>
              </a:defRPr>
            </a:lvl1pPr>
          </a:lstStyle>
          <a:p>
            <a:fld id="{C9F2E319-0919-499D-AD1F-7963255D1003}" type="slidenum">
              <a:rPr lang="id-ID" smtClean="0"/>
              <a:pPr/>
              <a:t>‹#›</a:t>
            </a:fld>
            <a:endParaRPr lang="id-ID" dirty="0"/>
          </a:p>
        </p:txBody>
      </p:sp>
      <p:pic>
        <p:nvPicPr>
          <p:cNvPr id="11" name="Picture 10" descr="LOGO_CrawfordTech_2017.pdf - Adobe Acrobat Reader DC"/>
          <p:cNvPicPr>
            <a:picLocks noChangeAspect="1"/>
          </p:cNvPicPr>
          <p:nvPr userDrawn="1"/>
        </p:nvPicPr>
        <p:blipFill rotWithShape="1">
          <a:blip r:embed="rId2">
            <a:extLst>
              <a:ext uri="{28A0092B-C50C-407E-A947-70E740481C1C}">
                <a14:useLocalDpi xmlns:a14="http://schemas.microsoft.com/office/drawing/2010/main" val="0"/>
              </a:ext>
            </a:extLst>
          </a:blip>
          <a:srcRect l="7115" t="44686" r="19113" b="29455"/>
          <a:stretch/>
        </p:blipFill>
        <p:spPr>
          <a:xfrm>
            <a:off x="0" y="332874"/>
            <a:ext cx="7406640" cy="1407380"/>
          </a:xfrm>
          <a:prstGeom prst="rect">
            <a:avLst/>
          </a:prstGeom>
        </p:spPr>
      </p:pic>
    </p:spTree>
    <p:extLst>
      <p:ext uri="{BB962C8B-B14F-4D97-AF65-F5344CB8AC3E}">
        <p14:creationId xmlns:p14="http://schemas.microsoft.com/office/powerpoint/2010/main" val="116294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620921"/>
            <a:ext cx="18445655"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6459200" y="9522372"/>
            <a:ext cx="867103" cy="58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57300" y="2265175"/>
            <a:ext cx="15773400" cy="6880354"/>
          </a:xfrm>
        </p:spPr>
        <p:txBody>
          <a:bodyPr/>
          <a:lstStyle>
            <a:lvl1pPr>
              <a:defRPr>
                <a:solidFill>
                  <a:srgbClr val="25408F"/>
                </a:solidFill>
              </a:defRPr>
            </a:lvl1pPr>
            <a:lvl2pPr>
              <a:defRPr>
                <a:solidFill>
                  <a:srgbClr val="00B0F0"/>
                </a:solidFill>
              </a:defRPr>
            </a:lvl2pPr>
            <a:lvl3pPr>
              <a:defRPr>
                <a:solidFill>
                  <a:srgbClr val="25408F"/>
                </a:solidFill>
              </a:defRPr>
            </a:lvl3pPr>
            <a:lvl4pPr>
              <a:defRPr>
                <a:solidFill>
                  <a:srgbClr val="00B0F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257300" y="264677"/>
            <a:ext cx="15773400" cy="1988344"/>
          </a:xfrm>
        </p:spPr>
        <p:txBody>
          <a:bodyPr/>
          <a:lstStyle/>
          <a:p>
            <a:r>
              <a:rPr lang="en-US" dirty="0"/>
              <a:t>Click to edit Master title style</a:t>
            </a:r>
          </a:p>
        </p:txBody>
      </p:sp>
      <p:sp>
        <p:nvSpPr>
          <p:cNvPr id="13" name="Footer Placeholder 4"/>
          <p:cNvSpPr>
            <a:spLocks noGrp="1"/>
          </p:cNvSpPr>
          <p:nvPr>
            <p:ph type="ftr" sz="quarter" idx="11"/>
          </p:nvPr>
        </p:nvSpPr>
        <p:spPr>
          <a:xfrm>
            <a:off x="6057900" y="9713767"/>
            <a:ext cx="6172200" cy="547688"/>
          </a:xfrm>
          <a:prstGeom prst="rect">
            <a:avLst/>
          </a:prstGeom>
        </p:spPr>
        <p:txBody>
          <a:bodyPr/>
          <a:lstStyle>
            <a:lvl1pPr algn="ctr">
              <a:defRPr sz="1600">
                <a:solidFill>
                  <a:schemeClr val="tx1">
                    <a:lumMod val="50000"/>
                    <a:lumOff val="50000"/>
                  </a:schemeClr>
                </a:solidFill>
              </a:defRPr>
            </a:lvl1pPr>
          </a:lstStyle>
          <a:p>
            <a:r>
              <a:rPr lang="en-US" dirty="0"/>
              <a:t>Confidential</a:t>
            </a:r>
            <a:endParaRPr lang="id-ID" dirty="0"/>
          </a:p>
        </p:txBody>
      </p:sp>
      <p:sp>
        <p:nvSpPr>
          <p:cNvPr id="15" name="Slide Number Placeholder 5"/>
          <p:cNvSpPr>
            <a:spLocks noGrp="1"/>
          </p:cNvSpPr>
          <p:nvPr>
            <p:ph type="sldNum" sz="quarter" idx="12"/>
          </p:nvPr>
        </p:nvSpPr>
        <p:spPr>
          <a:xfrm>
            <a:off x="13553210" y="9741910"/>
            <a:ext cx="4114800" cy="547688"/>
          </a:xfrm>
          <a:prstGeom prst="rect">
            <a:avLst/>
          </a:prstGeom>
        </p:spPr>
        <p:txBody>
          <a:bodyPr/>
          <a:lstStyle>
            <a:lvl1pPr algn="r">
              <a:defRPr sz="1600">
                <a:solidFill>
                  <a:schemeClr val="tx1">
                    <a:lumMod val="50000"/>
                    <a:lumOff val="50000"/>
                  </a:schemeClr>
                </a:solidFill>
              </a:defRPr>
            </a:lvl1pPr>
          </a:lstStyle>
          <a:p>
            <a:fld id="{C9F2E319-0919-499D-AD1F-7963255D1003}" type="slidenum">
              <a:rPr lang="id-ID" smtClean="0"/>
              <a:pPr/>
              <a:t>‹#›</a:t>
            </a:fld>
            <a:endParaRPr lang="id-ID" dirty="0"/>
          </a:p>
        </p:txBody>
      </p:sp>
    </p:spTree>
    <p:extLst>
      <p:ext uri="{BB962C8B-B14F-4D97-AF65-F5344CB8AC3E}">
        <p14:creationId xmlns:p14="http://schemas.microsoft.com/office/powerpoint/2010/main" val="190298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r>
              <a:rPr lang="id-ID"/>
              <a:t>Crawford Technologies</a:t>
            </a:r>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453595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57900" y="9534526"/>
            <a:ext cx="6172200" cy="547688"/>
          </a:xfrm>
          <a:prstGeom prst="rect">
            <a:avLst/>
          </a:prstGeom>
        </p:spPr>
        <p:txBody>
          <a:bodyPr/>
          <a:lstStyle/>
          <a:p>
            <a:r>
              <a:rPr lang="id-ID"/>
              <a:t>Crawford Technologies</a:t>
            </a:r>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4173796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9715501"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13656127"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5774875"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3953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F9AE7C-7301-4BDB-A6C9-C7D7CEAEFF7B}"/>
              </a:ext>
            </a:extLst>
          </p:cNvPr>
          <p:cNvSpPr>
            <a:spLocks noGrp="1"/>
          </p:cNvSpPr>
          <p:nvPr>
            <p:ph type="pic" sz="quarter" idx="10" hasCustomPrompt="1"/>
          </p:nvPr>
        </p:nvSpPr>
        <p:spPr>
          <a:xfrm>
            <a:off x="22860" y="0"/>
            <a:ext cx="18288000" cy="10287000"/>
          </a:xfrm>
          <a:prstGeom prst="rect">
            <a:avLst/>
          </a:prstGeom>
        </p:spPr>
        <p:txBody>
          <a:bodyPr/>
          <a:lstStyle>
            <a:lvl1pPr marL="0" indent="0">
              <a:buNone/>
              <a:defRPr sz="1575"/>
            </a:lvl1pPr>
          </a:lstStyle>
          <a:p>
            <a:r>
              <a:rPr lang="en-US" dirty="0"/>
              <a:t>Image Placeholder</a:t>
            </a:r>
          </a:p>
        </p:txBody>
      </p:sp>
    </p:spTree>
    <p:extLst>
      <p:ext uri="{BB962C8B-B14F-4D97-AF65-F5344CB8AC3E}">
        <p14:creationId xmlns:p14="http://schemas.microsoft.com/office/powerpoint/2010/main" val="1924884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3 verticalpics">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9715501"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13656127"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5774875"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6" name="Title 1">
            <a:extLst>
              <a:ext uri="{FF2B5EF4-FFF2-40B4-BE49-F238E27FC236}">
                <a16:creationId xmlns:a16="http://schemas.microsoft.com/office/drawing/2014/main" id="{352BEF81-E2AF-4EB3-9C9A-21268713807E}"/>
              </a:ext>
            </a:extLst>
          </p:cNvPr>
          <p:cNvSpPr>
            <a:spLocks noGrp="1"/>
          </p:cNvSpPr>
          <p:nvPr>
            <p:ph type="title"/>
          </p:nvPr>
        </p:nvSpPr>
        <p:spPr>
          <a:xfrm>
            <a:off x="1600200" y="2171700"/>
            <a:ext cx="3200400" cy="3543300"/>
          </a:xfrm>
          <a:prstGeom prst="rect">
            <a:avLst/>
          </a:prstGeom>
        </p:spPr>
        <p:txBody>
          <a:bodyPr>
            <a:normAutofit/>
          </a:bodyPr>
          <a:lstStyle>
            <a:lvl1pPr algn="l">
              <a:defRPr sz="5400" b="1">
                <a:solidFill>
                  <a:srgbClr val="194792"/>
                </a:solidFill>
                <a:latin typeface="+mj-lt"/>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200" y="1143000"/>
            <a:ext cx="800100" cy="800100"/>
          </a:xfrm>
          <a:prstGeom prst="rect">
            <a:avLst/>
          </a:prstGeom>
        </p:spPr>
      </p:pic>
    </p:spTree>
    <p:extLst>
      <p:ext uri="{BB962C8B-B14F-4D97-AF65-F5344CB8AC3E}">
        <p14:creationId xmlns:p14="http://schemas.microsoft.com/office/powerpoint/2010/main" val="1008980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7406640" y="497818"/>
            <a:ext cx="11039015"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0" y="2602522"/>
            <a:ext cx="13716000" cy="2662421"/>
          </a:xfrm>
        </p:spPr>
        <p:txBody>
          <a:bodyPr anchor="b">
            <a:normAutofit/>
          </a:bodyPr>
          <a:lstStyle>
            <a:lvl1pPr algn="ctr">
              <a:defRPr sz="6000">
                <a:solidFill>
                  <a:srgbClr val="004990"/>
                </a:solidFill>
                <a:latin typeface="+mn-lt"/>
              </a:defRPr>
            </a:lvl1pPr>
          </a:lstStyle>
          <a:p>
            <a:r>
              <a:rPr lang="en-US" dirty="0"/>
              <a:t>Click to edit Master title style</a:t>
            </a:r>
          </a:p>
        </p:txBody>
      </p:sp>
      <p:sp>
        <p:nvSpPr>
          <p:cNvPr id="3" name="Subtitle 2"/>
          <p:cNvSpPr>
            <a:spLocks noGrp="1"/>
          </p:cNvSpPr>
          <p:nvPr>
            <p:ph type="subTitle" idx="1"/>
          </p:nvPr>
        </p:nvSpPr>
        <p:spPr>
          <a:xfrm>
            <a:off x="2286000" y="5403056"/>
            <a:ext cx="13716000" cy="2483644"/>
          </a:xfrm>
        </p:spPr>
        <p:txBody>
          <a:bodyPr/>
          <a:lstStyle>
            <a:lvl1pPr marL="0" indent="0" algn="ctr">
              <a:buNone/>
              <a:defRPr sz="3600">
                <a:solidFill>
                  <a:srgbClr val="004990"/>
                </a:solidFill>
              </a:defRPr>
            </a:lvl1pPr>
            <a:lvl2pPr marL="685652" indent="0" algn="ctr">
              <a:buNone/>
              <a:defRPr sz="3000"/>
            </a:lvl2pPr>
            <a:lvl3pPr marL="1371302" indent="0" algn="ctr">
              <a:buNone/>
              <a:defRPr sz="2600"/>
            </a:lvl3pPr>
            <a:lvl4pPr marL="2056954" indent="0" algn="ctr">
              <a:buNone/>
              <a:defRPr sz="2400"/>
            </a:lvl4pPr>
            <a:lvl5pPr marL="2742606" indent="0" algn="ctr">
              <a:buNone/>
              <a:defRPr sz="2400"/>
            </a:lvl5pPr>
            <a:lvl6pPr marL="3428258" indent="0" algn="ctr">
              <a:buNone/>
              <a:defRPr sz="2400"/>
            </a:lvl6pPr>
            <a:lvl7pPr marL="4113908" indent="0" algn="ctr">
              <a:buNone/>
              <a:defRPr sz="2400"/>
            </a:lvl7pPr>
            <a:lvl8pPr marL="4799560" indent="0" algn="ctr">
              <a:buNone/>
              <a:defRPr sz="2400"/>
            </a:lvl8pPr>
            <a:lvl9pPr marL="5485212" indent="0" algn="ctr">
              <a:buNone/>
              <a:defRPr sz="24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pic>
        <p:nvPicPr>
          <p:cNvPr id="11" name="Picture 10" descr="LOGO_CrawfordTech_2017.pdf - Adobe Acrobat Reader DC"/>
          <p:cNvPicPr>
            <a:picLocks noChangeAspect="1"/>
          </p:cNvPicPr>
          <p:nvPr userDrawn="1"/>
        </p:nvPicPr>
        <p:blipFill rotWithShape="1">
          <a:blip r:embed="rId2" cstate="email">
            <a:extLst>
              <a:ext uri="{28A0092B-C50C-407E-A947-70E740481C1C}">
                <a14:useLocalDpi xmlns:a14="http://schemas.microsoft.com/office/drawing/2010/main"/>
              </a:ext>
            </a:extLst>
          </a:blip>
          <a:srcRect l="7115" t="44686" r="19113" b="29455"/>
          <a:stretch/>
        </p:blipFill>
        <p:spPr>
          <a:xfrm>
            <a:off x="0" y="332874"/>
            <a:ext cx="7406640" cy="1407380"/>
          </a:xfrm>
          <a:prstGeom prst="rect">
            <a:avLst/>
          </a:prstGeom>
        </p:spPr>
      </p:pic>
    </p:spTree>
    <p:extLst>
      <p:ext uri="{BB962C8B-B14F-4D97-AF65-F5344CB8AC3E}">
        <p14:creationId xmlns:p14="http://schemas.microsoft.com/office/powerpoint/2010/main" val="1700414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620921"/>
            <a:ext cx="18445655"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6459200" y="9522372"/>
            <a:ext cx="867103" cy="58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57300" y="2265175"/>
            <a:ext cx="15773400" cy="6880354"/>
          </a:xfrm>
        </p:spPr>
        <p:txBody>
          <a:bodyPr/>
          <a:lstStyle>
            <a:lvl1pPr>
              <a:defRPr>
                <a:solidFill>
                  <a:srgbClr val="25408F"/>
                </a:solidFill>
              </a:defRPr>
            </a:lvl1pPr>
            <a:lvl2pPr>
              <a:defRPr>
                <a:solidFill>
                  <a:srgbClr val="00B0F0"/>
                </a:solidFill>
              </a:defRPr>
            </a:lvl2pPr>
            <a:lvl3pPr>
              <a:defRPr>
                <a:solidFill>
                  <a:srgbClr val="25408F"/>
                </a:solidFill>
              </a:defRPr>
            </a:lvl3pPr>
            <a:lvl4pPr>
              <a:defRPr>
                <a:solidFill>
                  <a:srgbClr val="00B0F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257300" y="264677"/>
            <a:ext cx="15773400" cy="1988344"/>
          </a:xfrm>
        </p:spPr>
        <p:txBody>
          <a:bodyPr/>
          <a:lstStyle/>
          <a:p>
            <a:r>
              <a:rPr lang="en-US" dirty="0"/>
              <a:t>Click to edit Master title style</a:t>
            </a:r>
          </a:p>
        </p:txBody>
      </p:sp>
      <p:sp>
        <p:nvSpPr>
          <p:cNvPr id="10" name="Footer Placeholder 9"/>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11" name="Slide Number Placeholder 10"/>
          <p:cNvSpPr>
            <a:spLocks noGrp="1"/>
          </p:cNvSpPr>
          <p:nvPr>
            <p:ph type="sldNum" sz="quarter" idx="12"/>
          </p:nvPr>
        </p:nvSpPr>
        <p:spPr/>
        <p:txBody>
          <a:bodyPr/>
          <a:lstStyle>
            <a:lvl1pPr>
              <a:defRPr>
                <a:solidFill>
                  <a:schemeClr val="bg1"/>
                </a:solidFill>
              </a:defRPr>
            </a:lvl1pPr>
          </a:lstStyle>
          <a:p>
            <a:fld id="{C9F2E319-0919-499D-AD1F-7963255D1003}" type="slidenum">
              <a:rPr lang="id-ID" smtClean="0"/>
              <a:pPr/>
              <a:t>‹#›</a:t>
            </a:fld>
            <a:endParaRPr lang="id-ID" dirty="0"/>
          </a:p>
        </p:txBody>
      </p:sp>
      <p:pic>
        <p:nvPicPr>
          <p:cNvPr id="14" name="Picture 13" descr="LOGO_CrawfordTech_2017.pdf - Adobe Acrobat Reader DC"/>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5123" y="9289386"/>
            <a:ext cx="2971800" cy="562232"/>
          </a:xfrm>
          <a:prstGeom prst="rect">
            <a:avLst/>
          </a:prstGeom>
        </p:spPr>
      </p:pic>
    </p:spTree>
    <p:extLst>
      <p:ext uri="{BB962C8B-B14F-4D97-AF65-F5344CB8AC3E}">
        <p14:creationId xmlns:p14="http://schemas.microsoft.com/office/powerpoint/2010/main" val="4174335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6" y="6884196"/>
            <a:ext cx="15773400" cy="2250280"/>
          </a:xfrm>
        </p:spPr>
        <p:txBody>
          <a:bodyPr/>
          <a:lstStyle>
            <a:lvl1pPr marL="0" indent="0">
              <a:buNone/>
              <a:defRPr sz="3600">
                <a:solidFill>
                  <a:schemeClr val="tx1">
                    <a:tint val="75000"/>
                  </a:schemeClr>
                </a:solidFill>
              </a:defRPr>
            </a:lvl1pPr>
            <a:lvl2pPr marL="685652" indent="0">
              <a:buNone/>
              <a:defRPr sz="3000">
                <a:solidFill>
                  <a:schemeClr val="tx1">
                    <a:tint val="75000"/>
                  </a:schemeClr>
                </a:solidFill>
              </a:defRPr>
            </a:lvl2pPr>
            <a:lvl3pPr marL="1371302" indent="0">
              <a:buNone/>
              <a:defRPr sz="2600">
                <a:solidFill>
                  <a:schemeClr val="tx1">
                    <a:tint val="75000"/>
                  </a:schemeClr>
                </a:solidFill>
              </a:defRPr>
            </a:lvl3pPr>
            <a:lvl4pPr marL="2056954" indent="0">
              <a:buNone/>
              <a:defRPr sz="2400">
                <a:solidFill>
                  <a:schemeClr val="tx1">
                    <a:tint val="75000"/>
                  </a:schemeClr>
                </a:solidFill>
              </a:defRPr>
            </a:lvl4pPr>
            <a:lvl5pPr marL="2742606" indent="0">
              <a:buNone/>
              <a:defRPr sz="2400">
                <a:solidFill>
                  <a:schemeClr val="tx1">
                    <a:tint val="75000"/>
                  </a:schemeClr>
                </a:solidFill>
              </a:defRPr>
            </a:lvl5pPr>
            <a:lvl6pPr marL="3428258" indent="0">
              <a:buNone/>
              <a:defRPr sz="2400">
                <a:solidFill>
                  <a:schemeClr val="tx1">
                    <a:tint val="75000"/>
                  </a:schemeClr>
                </a:solidFill>
              </a:defRPr>
            </a:lvl6pPr>
            <a:lvl7pPr marL="4113908" indent="0">
              <a:buNone/>
              <a:defRPr sz="2400">
                <a:solidFill>
                  <a:schemeClr val="tx1">
                    <a:tint val="75000"/>
                  </a:schemeClr>
                </a:solidFill>
              </a:defRPr>
            </a:lvl7pPr>
            <a:lvl8pPr marL="4799560" indent="0">
              <a:buNone/>
              <a:defRPr sz="2400">
                <a:solidFill>
                  <a:schemeClr val="tx1">
                    <a:tint val="75000"/>
                  </a:schemeClr>
                </a:solidFill>
              </a:defRPr>
            </a:lvl8pPr>
            <a:lvl9pPr marL="5485212" indent="0">
              <a:buNone/>
              <a:defRPr sz="2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
        <p:nvSpPr>
          <p:cNvPr id="7" name="Rectangle 6"/>
          <p:cNvSpPr/>
          <p:nvPr userDrawn="1"/>
        </p:nvSpPr>
        <p:spPr>
          <a:xfrm>
            <a:off x="0" y="497826"/>
            <a:ext cx="18445655"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_CrawfordTech_2017.pdf - Adobe Acrobat Reader DC"/>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5123" y="9289386"/>
            <a:ext cx="2971800" cy="562232"/>
          </a:xfrm>
          <a:prstGeom prst="rect">
            <a:avLst/>
          </a:prstGeom>
        </p:spPr>
      </p:pic>
    </p:spTree>
    <p:extLst>
      <p:ext uri="{BB962C8B-B14F-4D97-AF65-F5344CB8AC3E}">
        <p14:creationId xmlns:p14="http://schemas.microsoft.com/office/powerpoint/2010/main" val="2499327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pic>
        <p:nvPicPr>
          <p:cNvPr id="8" name="Picture 7" descr="LOGO_CrawfordTech_2017.pdf - Adobe Acrobat Reader DC"/>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5123" y="9357118"/>
            <a:ext cx="2971800" cy="562232"/>
          </a:xfrm>
          <a:prstGeom prst="rect">
            <a:avLst/>
          </a:prstGeom>
        </p:spPr>
      </p:pic>
    </p:spTree>
    <p:extLst>
      <p:ext uri="{BB962C8B-B14F-4D97-AF65-F5344CB8AC3E}">
        <p14:creationId xmlns:p14="http://schemas.microsoft.com/office/powerpoint/2010/main" val="3559079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4" y="2521744"/>
            <a:ext cx="7736680" cy="1235868"/>
          </a:xfrm>
        </p:spPr>
        <p:txBody>
          <a:bodyPr anchor="b"/>
          <a:lstStyle>
            <a:lvl1pPr marL="0" indent="0">
              <a:buNone/>
              <a:defRPr sz="3600" b="1"/>
            </a:lvl1pPr>
            <a:lvl2pPr marL="685652" indent="0">
              <a:buNone/>
              <a:defRPr sz="3000" b="1"/>
            </a:lvl2pPr>
            <a:lvl3pPr marL="1371302" indent="0">
              <a:buNone/>
              <a:defRPr sz="2600" b="1"/>
            </a:lvl3pPr>
            <a:lvl4pPr marL="2056954" indent="0">
              <a:buNone/>
              <a:defRPr sz="2400" b="1"/>
            </a:lvl4pPr>
            <a:lvl5pPr marL="2742606" indent="0">
              <a:buNone/>
              <a:defRPr sz="2400" b="1"/>
            </a:lvl5pPr>
            <a:lvl6pPr marL="3428258" indent="0">
              <a:buNone/>
              <a:defRPr sz="2400" b="1"/>
            </a:lvl6pPr>
            <a:lvl7pPr marL="4113908" indent="0">
              <a:buNone/>
              <a:defRPr sz="2400" b="1"/>
            </a:lvl7pPr>
            <a:lvl8pPr marL="4799560" indent="0">
              <a:buNone/>
              <a:defRPr sz="2400" b="1"/>
            </a:lvl8pPr>
            <a:lvl9pPr marL="5485212"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1" y="2521744"/>
            <a:ext cx="7774782" cy="1235868"/>
          </a:xfrm>
        </p:spPr>
        <p:txBody>
          <a:bodyPr anchor="b"/>
          <a:lstStyle>
            <a:lvl1pPr marL="0" indent="0">
              <a:buNone/>
              <a:defRPr sz="3600" b="1"/>
            </a:lvl1pPr>
            <a:lvl2pPr marL="685652" indent="0">
              <a:buNone/>
              <a:defRPr sz="3000" b="1"/>
            </a:lvl2pPr>
            <a:lvl3pPr marL="1371302" indent="0">
              <a:buNone/>
              <a:defRPr sz="2600" b="1"/>
            </a:lvl3pPr>
            <a:lvl4pPr marL="2056954" indent="0">
              <a:buNone/>
              <a:defRPr sz="2400" b="1"/>
            </a:lvl4pPr>
            <a:lvl5pPr marL="2742606" indent="0">
              <a:buNone/>
              <a:defRPr sz="2400" b="1"/>
            </a:lvl5pPr>
            <a:lvl6pPr marL="3428258" indent="0">
              <a:buNone/>
              <a:defRPr sz="2400" b="1"/>
            </a:lvl6pPr>
            <a:lvl7pPr marL="4113908" indent="0">
              <a:buNone/>
              <a:defRPr sz="2400" b="1"/>
            </a:lvl7pPr>
            <a:lvl8pPr marL="4799560" indent="0">
              <a:buNone/>
              <a:defRPr sz="2400" b="1"/>
            </a:lvl8pPr>
            <a:lvl9pPr marL="5485212"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www.crawfordtech.com</a:t>
            </a:r>
            <a:endParaRPr lang="id-ID" dirty="0"/>
          </a:p>
        </p:txBody>
      </p:sp>
      <p:sp>
        <p:nvSpPr>
          <p:cNvPr id="9" name="Slide Number Placeholder 8"/>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360519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www.crawfordtech.com</a:t>
            </a:r>
            <a:endParaRPr lang="id-ID" dirty="0"/>
          </a:p>
        </p:txBody>
      </p:sp>
      <p:sp>
        <p:nvSpPr>
          <p:cNvPr id="5" name="Slide Number Placeholder 4"/>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349374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www.crawfordtech.com</a:t>
            </a:r>
            <a:endParaRPr lang="id-ID" dirty="0"/>
          </a:p>
        </p:txBody>
      </p:sp>
      <p:sp>
        <p:nvSpPr>
          <p:cNvPr id="4" name="Slide Number Placeholder 3"/>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400034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2" y="3086101"/>
            <a:ext cx="5898356" cy="5717382"/>
          </a:xfrm>
        </p:spPr>
        <p:txBody>
          <a:bodyPr/>
          <a:lstStyle>
            <a:lvl1pPr marL="0" indent="0">
              <a:buNone/>
              <a:defRPr sz="2400"/>
            </a:lvl1pPr>
            <a:lvl2pPr marL="685652" indent="0">
              <a:buNone/>
              <a:defRPr sz="2000"/>
            </a:lvl2pPr>
            <a:lvl3pPr marL="1371302" indent="0">
              <a:buNone/>
              <a:defRPr sz="1800"/>
            </a:lvl3pPr>
            <a:lvl4pPr marL="2056954" indent="0">
              <a:buNone/>
              <a:defRPr sz="1400"/>
            </a:lvl4pPr>
            <a:lvl5pPr marL="2742606" indent="0">
              <a:buNone/>
              <a:defRPr sz="1400"/>
            </a:lvl5pPr>
            <a:lvl6pPr marL="3428258" indent="0">
              <a:buNone/>
              <a:defRPr sz="1400"/>
            </a:lvl6pPr>
            <a:lvl7pPr marL="4113908" indent="0">
              <a:buNone/>
              <a:defRPr sz="1400"/>
            </a:lvl7pPr>
            <a:lvl8pPr marL="4799560" indent="0">
              <a:buNone/>
              <a:defRPr sz="1400"/>
            </a:lvl8pPr>
            <a:lvl9pPr marL="5485212" indent="0">
              <a:buNone/>
              <a:defRPr sz="14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062018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9"/>
            <a:ext cx="9258300" cy="7310438"/>
          </a:xfrm>
        </p:spPr>
        <p:txBody>
          <a:bodyPr anchor="t"/>
          <a:lstStyle>
            <a:lvl1pPr marL="0" indent="0">
              <a:buNone/>
              <a:defRPr sz="4800"/>
            </a:lvl1pPr>
            <a:lvl2pPr marL="685652" indent="0">
              <a:buNone/>
              <a:defRPr sz="4200"/>
            </a:lvl2pPr>
            <a:lvl3pPr marL="1371302" indent="0">
              <a:buNone/>
              <a:defRPr sz="3600"/>
            </a:lvl3pPr>
            <a:lvl4pPr marL="2056954" indent="0">
              <a:buNone/>
              <a:defRPr sz="3000"/>
            </a:lvl4pPr>
            <a:lvl5pPr marL="2742606" indent="0">
              <a:buNone/>
              <a:defRPr sz="3000"/>
            </a:lvl5pPr>
            <a:lvl6pPr marL="3428258" indent="0">
              <a:buNone/>
              <a:defRPr sz="3000"/>
            </a:lvl6pPr>
            <a:lvl7pPr marL="4113908" indent="0">
              <a:buNone/>
              <a:defRPr sz="3000"/>
            </a:lvl7pPr>
            <a:lvl8pPr marL="4799560" indent="0">
              <a:buNone/>
              <a:defRPr sz="3000"/>
            </a:lvl8pPr>
            <a:lvl9pPr marL="5485212"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2" y="3086101"/>
            <a:ext cx="5898356" cy="5717382"/>
          </a:xfrm>
        </p:spPr>
        <p:txBody>
          <a:bodyPr/>
          <a:lstStyle>
            <a:lvl1pPr marL="0" indent="0">
              <a:buNone/>
              <a:defRPr sz="2400"/>
            </a:lvl1pPr>
            <a:lvl2pPr marL="685652" indent="0">
              <a:buNone/>
              <a:defRPr sz="2000"/>
            </a:lvl2pPr>
            <a:lvl3pPr marL="1371302" indent="0">
              <a:buNone/>
              <a:defRPr sz="1800"/>
            </a:lvl3pPr>
            <a:lvl4pPr marL="2056954" indent="0">
              <a:buNone/>
              <a:defRPr sz="1400"/>
            </a:lvl4pPr>
            <a:lvl5pPr marL="2742606" indent="0">
              <a:buNone/>
              <a:defRPr sz="1400"/>
            </a:lvl5pPr>
            <a:lvl6pPr marL="3428258" indent="0">
              <a:buNone/>
              <a:defRPr sz="1400"/>
            </a:lvl6pPr>
            <a:lvl7pPr marL="4113908" indent="0">
              <a:buNone/>
              <a:defRPr sz="1400"/>
            </a:lvl7pPr>
            <a:lvl8pPr marL="4799560" indent="0">
              <a:buNone/>
              <a:defRPr sz="1400"/>
            </a:lvl8pPr>
            <a:lvl9pPr marL="5485212" indent="0">
              <a:buNone/>
              <a:defRPr sz="14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1400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agenda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3" y="-228600"/>
            <a:ext cx="18516599" cy="11020796"/>
          </a:xfrm>
          <a:prstGeom prst="rect">
            <a:avLst/>
          </a:prstGeom>
        </p:spPr>
      </p:pic>
      <p:sp>
        <p:nvSpPr>
          <p:cNvPr id="7" name="Content Placeholder 6"/>
          <p:cNvSpPr>
            <a:spLocks noGrp="1"/>
          </p:cNvSpPr>
          <p:nvPr>
            <p:ph sz="quarter" idx="11"/>
          </p:nvPr>
        </p:nvSpPr>
        <p:spPr>
          <a:xfrm>
            <a:off x="9081134" y="1714500"/>
            <a:ext cx="7772400" cy="7658100"/>
          </a:xfrm>
          <a:prstGeom prst="rect">
            <a:avLst/>
          </a:prstGeom>
        </p:spPr>
        <p:txBody>
          <a:bodyPr/>
          <a:lstStyle>
            <a:lvl1pPr marL="385763" indent="-385763">
              <a:buFont typeface="Wingdings" panose="05000000000000000000" pitchFamily="2" charset="2"/>
              <a:buChar char="ü"/>
              <a:defRPr sz="2250">
                <a:solidFill>
                  <a:srgbClr val="000000"/>
                </a:solidFill>
              </a:defRPr>
            </a:lvl1pPr>
            <a:lvl2pPr>
              <a:defRPr sz="1800"/>
            </a:lvl2pPr>
          </a:lstStyle>
          <a:p>
            <a:pPr lvl="0"/>
            <a:r>
              <a:rPr lang="en-US" dirty="0"/>
              <a:t>Click to edit Master text styles</a:t>
            </a:r>
          </a:p>
          <a:p>
            <a:pPr lvl="1"/>
            <a:r>
              <a:rPr lang="en-US" dirty="0"/>
              <a:t>Second level</a:t>
            </a:r>
          </a:p>
        </p:txBody>
      </p:sp>
      <p:sp>
        <p:nvSpPr>
          <p:cNvPr id="9" name="Title 8"/>
          <p:cNvSpPr>
            <a:spLocks noGrp="1"/>
          </p:cNvSpPr>
          <p:nvPr>
            <p:ph type="title" hasCustomPrompt="1"/>
          </p:nvPr>
        </p:nvSpPr>
        <p:spPr>
          <a:xfrm>
            <a:off x="9046844" y="526259"/>
            <a:ext cx="7543800" cy="1073945"/>
          </a:xfrm>
          <a:prstGeom prst="rect">
            <a:avLst/>
          </a:prstGeom>
        </p:spPr>
        <p:txBody>
          <a:bodyPr/>
          <a:lstStyle>
            <a:lvl1pPr algn="l">
              <a:defRPr sz="4050" b="1"/>
            </a:lvl1pPr>
          </a:lstStyle>
          <a:p>
            <a:r>
              <a:rPr lang="en-US" dirty="0"/>
              <a:t>Agenda</a:t>
            </a:r>
          </a:p>
        </p:txBody>
      </p:sp>
    </p:spTree>
    <p:extLst>
      <p:ext uri="{BB962C8B-B14F-4D97-AF65-F5344CB8AC3E}">
        <p14:creationId xmlns:p14="http://schemas.microsoft.com/office/powerpoint/2010/main" val="3192891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281408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9"/>
            <a:ext cx="3943350" cy="87177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1" y="547689"/>
            <a:ext cx="11601450" cy="8717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4924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Section Slide">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B9C058AF-F3AA-4AD1-8B88-BAF8131D6662}"/>
              </a:ext>
            </a:extLst>
          </p:cNvPr>
          <p:cNvSpPr>
            <a:spLocks noGrp="1"/>
          </p:cNvSpPr>
          <p:nvPr>
            <p:ph type="pic" sz="quarter" idx="10"/>
          </p:nvPr>
        </p:nvSpPr>
        <p:spPr>
          <a:xfrm>
            <a:off x="1260120" y="5957574"/>
            <a:ext cx="4712457" cy="2765322"/>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2400"/>
            </a:lvl1pPr>
          </a:lstStyle>
          <a:p>
            <a:endParaRPr lang="en-US" dirty="0"/>
          </a:p>
        </p:txBody>
      </p:sp>
      <p:sp>
        <p:nvSpPr>
          <p:cNvPr id="4" name="Picture Placeholder 11">
            <a:extLst>
              <a:ext uri="{FF2B5EF4-FFF2-40B4-BE49-F238E27FC236}">
                <a16:creationId xmlns:a16="http://schemas.microsoft.com/office/drawing/2014/main" id="{1AD1A237-1896-492B-AF92-7DB7983EAA0D}"/>
              </a:ext>
            </a:extLst>
          </p:cNvPr>
          <p:cNvSpPr>
            <a:spLocks noGrp="1"/>
          </p:cNvSpPr>
          <p:nvPr>
            <p:ph type="pic" sz="quarter" idx="11"/>
          </p:nvPr>
        </p:nvSpPr>
        <p:spPr>
          <a:xfrm>
            <a:off x="6787772" y="5957574"/>
            <a:ext cx="4712457" cy="2765322"/>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2400"/>
            </a:lvl1pPr>
          </a:lstStyle>
          <a:p>
            <a:endParaRPr lang="en-US" dirty="0"/>
          </a:p>
        </p:txBody>
      </p:sp>
      <p:sp>
        <p:nvSpPr>
          <p:cNvPr id="5" name="Picture Placeholder 12">
            <a:extLst>
              <a:ext uri="{FF2B5EF4-FFF2-40B4-BE49-F238E27FC236}">
                <a16:creationId xmlns:a16="http://schemas.microsoft.com/office/drawing/2014/main" id="{68DF9236-3150-4FD2-A13B-91425BC173D7}"/>
              </a:ext>
            </a:extLst>
          </p:cNvPr>
          <p:cNvSpPr>
            <a:spLocks noGrp="1"/>
          </p:cNvSpPr>
          <p:nvPr>
            <p:ph type="pic" sz="quarter" idx="12"/>
          </p:nvPr>
        </p:nvSpPr>
        <p:spPr>
          <a:xfrm>
            <a:off x="12315425" y="5957574"/>
            <a:ext cx="4712457" cy="2765322"/>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2400"/>
            </a:lvl1pPr>
          </a:lstStyle>
          <a:p>
            <a:endParaRPr lang="en-US" dirty="0"/>
          </a:p>
        </p:txBody>
      </p:sp>
      <p:sp>
        <p:nvSpPr>
          <p:cNvPr id="6"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259778" y="1004888"/>
            <a:ext cx="12802317" cy="1052513"/>
          </a:xfrm>
          <a:prstGeom prst="rect">
            <a:avLst/>
          </a:prstGeom>
        </p:spPr>
        <p:txBody>
          <a:bodyPr>
            <a:normAutofit/>
          </a:bodyPr>
          <a:lstStyle>
            <a:lvl1pPr algn="l">
              <a:defRPr sz="5400" b="1" baseline="0">
                <a:solidFill>
                  <a:srgbClr val="194792"/>
                </a:solidFill>
                <a:latin typeface="+mj-lt"/>
              </a:defRPr>
            </a:lvl1pPr>
          </a:lstStyle>
          <a:p>
            <a:r>
              <a:rPr lang="en-US" dirty="0"/>
              <a:t>New section</a:t>
            </a:r>
          </a:p>
        </p:txBody>
      </p:sp>
      <p:sp>
        <p:nvSpPr>
          <p:cNvPr id="7" name="Text Placeholder 12">
            <a:extLst>
              <a:ext uri="{FF2B5EF4-FFF2-40B4-BE49-F238E27FC236}">
                <a16:creationId xmlns:a16="http://schemas.microsoft.com/office/drawing/2014/main" id="{98013E10-01D7-485E-9D42-220AE55A7378}"/>
              </a:ext>
            </a:extLst>
          </p:cNvPr>
          <p:cNvSpPr>
            <a:spLocks noGrp="1"/>
          </p:cNvSpPr>
          <p:nvPr>
            <p:ph type="body" sz="quarter" idx="13" hasCustomPrompt="1"/>
          </p:nvPr>
        </p:nvSpPr>
        <p:spPr>
          <a:xfrm>
            <a:off x="1260120" y="1943101"/>
            <a:ext cx="12801600" cy="433388"/>
          </a:xfrm>
          <a:prstGeom prst="rect">
            <a:avLst/>
          </a:prstGeom>
        </p:spPr>
        <p:txBody>
          <a:bodyPr>
            <a:normAutofit/>
          </a:bodyPr>
          <a:lstStyle>
            <a:lvl1pPr marL="0" indent="0">
              <a:buNone/>
              <a:defRPr sz="2400" b="1">
                <a:solidFill>
                  <a:schemeClr val="bg1">
                    <a:lumMod val="65000"/>
                  </a:schemeClr>
                </a:solidFill>
                <a:latin typeface="+mj-lt"/>
              </a:defRPr>
            </a:lvl1pPr>
            <a:lvl2pPr>
              <a:defRPr sz="2100"/>
            </a:lvl2pPr>
            <a:lvl3pPr>
              <a:defRPr sz="1800"/>
            </a:lvl3pPr>
            <a:lvl4pPr>
              <a:defRPr sz="1650"/>
            </a:lvl4pPr>
            <a:lvl5pPr>
              <a:defRPr sz="1650"/>
            </a:lvl5pPr>
          </a:lstStyle>
          <a:p>
            <a:pPr lvl="0"/>
            <a:r>
              <a:rPr lang="en-US" dirty="0"/>
              <a:t>Your Sub header text goes here</a:t>
            </a:r>
          </a:p>
        </p:txBody>
      </p:sp>
    </p:spTree>
    <p:extLst>
      <p:ext uri="{BB962C8B-B14F-4D97-AF65-F5344CB8AC3E}">
        <p14:creationId xmlns:p14="http://schemas.microsoft.com/office/powerpoint/2010/main" val="2865951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3 verticalpics">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9715501"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13656127"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5774875"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6" name="Title 1">
            <a:extLst>
              <a:ext uri="{FF2B5EF4-FFF2-40B4-BE49-F238E27FC236}">
                <a16:creationId xmlns:a16="http://schemas.microsoft.com/office/drawing/2014/main" id="{352BEF81-E2AF-4EB3-9C9A-21268713807E}"/>
              </a:ext>
            </a:extLst>
          </p:cNvPr>
          <p:cNvSpPr>
            <a:spLocks noGrp="1"/>
          </p:cNvSpPr>
          <p:nvPr>
            <p:ph type="title"/>
          </p:nvPr>
        </p:nvSpPr>
        <p:spPr>
          <a:xfrm>
            <a:off x="1600200" y="2171700"/>
            <a:ext cx="3200400" cy="3543300"/>
          </a:xfrm>
          <a:prstGeom prst="rect">
            <a:avLst/>
          </a:prstGeom>
        </p:spPr>
        <p:txBody>
          <a:bodyPr>
            <a:normAutofit/>
          </a:bodyPr>
          <a:lstStyle>
            <a:lvl1pPr algn="l">
              <a:defRPr sz="5400" b="1">
                <a:solidFill>
                  <a:srgbClr val="194792"/>
                </a:solidFill>
                <a:latin typeface="+mj-lt"/>
              </a:defRPr>
            </a:lvl1pPr>
          </a:lstStyle>
          <a:p>
            <a:r>
              <a:rPr lang="en-US" dirty="0"/>
              <a:t>Click to edit Master title style</a:t>
            </a:r>
          </a:p>
        </p:txBody>
      </p:sp>
    </p:spTree>
    <p:extLst>
      <p:ext uri="{BB962C8B-B14F-4D97-AF65-F5344CB8AC3E}">
        <p14:creationId xmlns:p14="http://schemas.microsoft.com/office/powerpoint/2010/main" val="310717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261872" y="1004888"/>
            <a:ext cx="12802317" cy="1052513"/>
          </a:xfrm>
          <a:prstGeom prst="rect">
            <a:avLst/>
          </a:prstGeom>
        </p:spPr>
        <p:txBody>
          <a:bodyPr>
            <a:normAutofit/>
          </a:bodyPr>
          <a:lstStyle>
            <a:lvl1pPr algn="l">
              <a:defRPr sz="54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1261872" y="1943101"/>
            <a:ext cx="12801600" cy="433388"/>
          </a:xfrm>
          <a:prstGeom prst="rect">
            <a:avLst/>
          </a:prstGeom>
        </p:spPr>
        <p:txBody>
          <a:bodyPr>
            <a:normAutofit/>
          </a:bodyPr>
          <a:lstStyle>
            <a:lvl1pPr marL="0" indent="0">
              <a:buNone/>
              <a:defRPr sz="2400" b="1">
                <a:solidFill>
                  <a:schemeClr val="bg1">
                    <a:lumMod val="65000"/>
                  </a:schemeClr>
                </a:solidFill>
                <a:latin typeface="+mj-lt"/>
              </a:defRPr>
            </a:lvl1pPr>
            <a:lvl2pPr>
              <a:defRPr sz="2100"/>
            </a:lvl2pPr>
            <a:lvl3pPr>
              <a:defRPr sz="1800"/>
            </a:lvl3pPr>
            <a:lvl4pPr>
              <a:defRPr sz="1650"/>
            </a:lvl4pPr>
            <a:lvl5pPr>
              <a:defRPr sz="1650"/>
            </a:lvl5pPr>
          </a:lstStyle>
          <a:p>
            <a:pPr lvl="0"/>
            <a:r>
              <a:rPr lang="en-US" dirty="0"/>
              <a:t>Your Sub header text goes here</a:t>
            </a:r>
          </a:p>
        </p:txBody>
      </p:sp>
    </p:spTree>
    <p:extLst>
      <p:ext uri="{BB962C8B-B14F-4D97-AF65-F5344CB8AC3E}">
        <p14:creationId xmlns:p14="http://schemas.microsoft.com/office/powerpoint/2010/main" val="56619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_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p:nvPr>
        </p:nvSpPr>
        <p:spPr>
          <a:xfrm>
            <a:off x="1261872" y="1004888"/>
            <a:ext cx="12802317" cy="1052513"/>
          </a:xfrm>
          <a:prstGeom prst="rect">
            <a:avLst/>
          </a:prstGeom>
        </p:spPr>
        <p:txBody>
          <a:bodyPr>
            <a:normAutofit/>
          </a:bodyPr>
          <a:lstStyle>
            <a:lvl1pPr algn="l">
              <a:defRPr sz="5400" b="1">
                <a:solidFill>
                  <a:srgbClr val="194792"/>
                </a:solidFill>
                <a:latin typeface="+mj-lt"/>
              </a:defRPr>
            </a:lvl1pPr>
          </a:lstStyle>
          <a:p>
            <a:r>
              <a:rPr lang="en-US" dirty="0"/>
              <a:t>Click to edit Master title style</a:t>
            </a:r>
          </a:p>
        </p:txBody>
      </p:sp>
    </p:spTree>
    <p:extLst>
      <p:ext uri="{BB962C8B-B14F-4D97-AF65-F5344CB8AC3E}">
        <p14:creationId xmlns:p14="http://schemas.microsoft.com/office/powerpoint/2010/main" val="66122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 upper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0EF12B1-CD0E-4936-BD88-130B1BF103C3}"/>
              </a:ext>
            </a:extLst>
          </p:cNvPr>
          <p:cNvSpPr>
            <a:spLocks noGrp="1"/>
          </p:cNvSpPr>
          <p:nvPr>
            <p:ph type="pic" sz="quarter" idx="11" hasCustomPrompt="1"/>
          </p:nvPr>
        </p:nvSpPr>
        <p:spPr>
          <a:xfrm>
            <a:off x="9144000" y="0"/>
            <a:ext cx="9144000" cy="7086600"/>
          </a:xfrm>
          <a:prstGeom prst="rect">
            <a:avLst/>
          </a:prstGeom>
        </p:spPr>
        <p:txBody>
          <a:bodyPr/>
          <a:lstStyle>
            <a:lvl1pPr marL="0" indent="0">
              <a:buNone/>
              <a:defRPr sz="2100"/>
            </a:lvl1pPr>
          </a:lstStyle>
          <a:p>
            <a:r>
              <a:rPr lang="en-US" dirty="0"/>
              <a:t>Image Placeholder</a:t>
            </a:r>
          </a:p>
        </p:txBody>
      </p:sp>
    </p:spTree>
    <p:extLst>
      <p:ext uri="{BB962C8B-B14F-4D97-AF65-F5344CB8AC3E}">
        <p14:creationId xmlns:p14="http://schemas.microsoft.com/office/powerpoint/2010/main" val="2229276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74D9A6-A780-4215-85A9-65A1ED3F1ACF}"/>
              </a:ext>
            </a:extLst>
          </p:cNvPr>
          <p:cNvSpPr>
            <a:spLocks noGrp="1"/>
          </p:cNvSpPr>
          <p:nvPr>
            <p:ph type="pic" sz="quarter" idx="10"/>
          </p:nvPr>
        </p:nvSpPr>
        <p:spPr>
          <a:xfrm>
            <a:off x="0" y="0"/>
            <a:ext cx="11315700" cy="10287000"/>
          </a:xfrm>
          <a:prstGeom prst="rect">
            <a:avLst/>
          </a:prstGeom>
          <a:ln>
            <a:noFill/>
          </a:ln>
        </p:spPr>
        <p:txBody>
          <a:bodyPr/>
          <a:lstStyle>
            <a:lvl1pPr>
              <a:defRPr sz="2400"/>
            </a:lvl1pPr>
          </a:lstStyle>
          <a:p>
            <a:endParaRPr lang="en-US" dirty="0"/>
          </a:p>
        </p:txBody>
      </p:sp>
    </p:spTree>
    <p:extLst>
      <p:ext uri="{BB962C8B-B14F-4D97-AF65-F5344CB8AC3E}">
        <p14:creationId xmlns:p14="http://schemas.microsoft.com/office/powerpoint/2010/main" val="155673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D36EED-8C75-4B97-B17F-B0E4743E7196}"/>
              </a:ext>
            </a:extLst>
          </p:cNvPr>
          <p:cNvSpPr/>
          <p:nvPr userDrawn="1"/>
        </p:nvSpPr>
        <p:spPr>
          <a:xfrm>
            <a:off x="0" y="9326241"/>
            <a:ext cx="18288000" cy="84645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00"/>
          </a:p>
        </p:txBody>
      </p:sp>
      <p:sp>
        <p:nvSpPr>
          <p:cNvPr id="7" name="Rectangle 6">
            <a:extLst>
              <a:ext uri="{FF2B5EF4-FFF2-40B4-BE49-F238E27FC236}">
                <a16:creationId xmlns:a16="http://schemas.microsoft.com/office/drawing/2014/main" id="{DCFFAB21-2D7F-49C2-BE68-6E911E54FB03}"/>
              </a:ext>
            </a:extLst>
          </p:cNvPr>
          <p:cNvSpPr/>
          <p:nvPr userDrawn="1"/>
        </p:nvSpPr>
        <p:spPr>
          <a:xfrm>
            <a:off x="0" y="10172700"/>
            <a:ext cx="18288000" cy="114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00"/>
          </a:p>
        </p:txBody>
      </p:sp>
      <p:sp>
        <p:nvSpPr>
          <p:cNvPr id="8" name="TextBox 7">
            <a:extLst>
              <a:ext uri="{FF2B5EF4-FFF2-40B4-BE49-F238E27FC236}">
                <a16:creationId xmlns:a16="http://schemas.microsoft.com/office/drawing/2014/main" id="{28996964-1DAE-4142-8BFA-5A7EF752988A}"/>
              </a:ext>
            </a:extLst>
          </p:cNvPr>
          <p:cNvSpPr txBox="1"/>
          <p:nvPr userDrawn="1"/>
        </p:nvSpPr>
        <p:spPr>
          <a:xfrm>
            <a:off x="4400550" y="9633483"/>
            <a:ext cx="9486900" cy="248594"/>
          </a:xfrm>
          <a:prstGeom prst="rect">
            <a:avLst/>
          </a:prstGeom>
          <a:noFill/>
        </p:spPr>
        <p:txBody>
          <a:bodyPr wrap="square" rtlCol="0">
            <a:spAutoFit/>
          </a:bodyPr>
          <a:lstStyle/>
          <a:p>
            <a:pPr algn="ctr">
              <a:lnSpc>
                <a:spcPct val="80000"/>
              </a:lnSpc>
            </a:pPr>
            <a:r>
              <a:rPr lang="en-US" sz="1238" dirty="0">
                <a:solidFill>
                  <a:schemeClr val="accent2"/>
                </a:solidFill>
                <a:latin typeface="+mj-lt"/>
              </a:rPr>
              <a:t>©2018 Crawford</a:t>
            </a:r>
            <a:r>
              <a:rPr lang="en-US" sz="1238" baseline="0" dirty="0">
                <a:solidFill>
                  <a:schemeClr val="accent2"/>
                </a:solidFill>
                <a:latin typeface="+mj-lt"/>
              </a:rPr>
              <a:t> Technologies</a:t>
            </a:r>
            <a:r>
              <a:rPr lang="en-US" sz="1238" dirty="0">
                <a:solidFill>
                  <a:schemeClr val="accent2"/>
                </a:solidFill>
                <a:latin typeface="+mj-lt"/>
              </a:rPr>
              <a:t>, Inc. All rights reserved. </a:t>
            </a:r>
          </a:p>
        </p:txBody>
      </p:sp>
      <p:sp>
        <p:nvSpPr>
          <p:cNvPr id="9" name="Freeform 5">
            <a:hlinkClick r:id="" action="ppaction://hlinkshowjump?jump=nextslide"/>
            <a:extLst>
              <a:ext uri="{FF2B5EF4-FFF2-40B4-BE49-F238E27FC236}">
                <a16:creationId xmlns:a16="http://schemas.microsoft.com/office/drawing/2014/main" id="{A7658409-08BC-4AF5-9FBC-B578C6266CEE}"/>
              </a:ext>
            </a:extLst>
          </p:cNvPr>
          <p:cNvSpPr>
            <a:spLocks noEditPoints="1"/>
          </p:cNvSpPr>
          <p:nvPr userDrawn="1"/>
        </p:nvSpPr>
        <p:spPr bwMode="auto">
          <a:xfrm>
            <a:off x="979872" y="9612341"/>
            <a:ext cx="342900" cy="342900"/>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102860" tIns="51429" rIns="102860" bIns="51429" numCol="1" anchor="t" anchorCtr="0" compatLnSpc="1">
            <a:prstTxWarp prst="textNoShape">
              <a:avLst/>
            </a:prstTxWarp>
          </a:bodyPr>
          <a:lstStyle/>
          <a:p>
            <a:pPr defTabSz="1028700"/>
            <a:endParaRPr lang="en-US" sz="2025" dirty="0">
              <a:solidFill>
                <a:srgbClr val="ACBBC3"/>
              </a:solidFill>
            </a:endParaRPr>
          </a:p>
        </p:txBody>
      </p:sp>
      <p:sp>
        <p:nvSpPr>
          <p:cNvPr id="10" name="Freeform 5">
            <a:hlinkClick r:id="" action="ppaction://hlinkshowjump?jump=previousslide"/>
            <a:extLst>
              <a:ext uri="{FF2B5EF4-FFF2-40B4-BE49-F238E27FC236}">
                <a16:creationId xmlns:a16="http://schemas.microsoft.com/office/drawing/2014/main" id="{1A710837-BA86-48E1-B511-D627E9788640}"/>
              </a:ext>
            </a:extLst>
          </p:cNvPr>
          <p:cNvSpPr>
            <a:spLocks noEditPoints="1"/>
          </p:cNvSpPr>
          <p:nvPr userDrawn="1"/>
        </p:nvSpPr>
        <p:spPr bwMode="auto">
          <a:xfrm>
            <a:off x="548474" y="9612341"/>
            <a:ext cx="342900" cy="342900"/>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102860" tIns="51429" rIns="102860" bIns="51429" numCol="1" anchor="t" anchorCtr="0" compatLnSpc="1">
            <a:prstTxWarp prst="textNoShape">
              <a:avLst/>
            </a:prstTxWarp>
          </a:bodyPr>
          <a:lstStyle/>
          <a:p>
            <a:pPr defTabSz="1028700"/>
            <a:endParaRPr lang="en-US" sz="2025" dirty="0">
              <a:solidFill>
                <a:srgbClr val="ACBBC3"/>
              </a:solidFill>
            </a:endParaRPr>
          </a:p>
        </p:txBody>
      </p:sp>
      <p:pic>
        <p:nvPicPr>
          <p:cNvPr id="13" name="Picture 1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4058900" y="9144000"/>
            <a:ext cx="3433572" cy="568941"/>
          </a:xfrm>
          <a:prstGeom prst="rect">
            <a:avLst/>
          </a:prstGeom>
        </p:spPr>
      </p:pic>
    </p:spTree>
    <p:extLst>
      <p:ext uri="{BB962C8B-B14F-4D97-AF65-F5344CB8AC3E}">
        <p14:creationId xmlns:p14="http://schemas.microsoft.com/office/powerpoint/2010/main" val="22698767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40" r:id="rId19"/>
    <p:sldLayoutId id="2147483741" r:id="rId20"/>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20" indent="-321470"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4"/>
          </a:xfrm>
          <a:prstGeom prst="rect">
            <a:avLst/>
          </a:prstGeom>
        </p:spPr>
        <p:txBody>
          <a:bodyPr vert="horz" lIns="137130" tIns="68566" rIns="137130" bIns="68566" rtlCol="0" anchor="ctr">
            <a:normAutofit/>
          </a:bodyPr>
          <a:lstStyle/>
          <a:p>
            <a:r>
              <a:rPr lang="en-US" dirty="0"/>
              <a:t>Click to edit Master title style</a:t>
            </a:r>
          </a:p>
        </p:txBody>
      </p:sp>
      <p:sp>
        <p:nvSpPr>
          <p:cNvPr id="3" name="Text Placeholder 2"/>
          <p:cNvSpPr>
            <a:spLocks noGrp="1"/>
          </p:cNvSpPr>
          <p:nvPr>
            <p:ph type="body" idx="1"/>
          </p:nvPr>
        </p:nvSpPr>
        <p:spPr>
          <a:xfrm>
            <a:off x="1257300" y="2738438"/>
            <a:ext cx="15773400" cy="6527008"/>
          </a:xfrm>
          <a:prstGeom prst="rect">
            <a:avLst/>
          </a:prstGeom>
        </p:spPr>
        <p:txBody>
          <a:bodyPr vert="horz" lIns="137130" tIns="68566" rIns="137130" bIns="6856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137130" tIns="68566" rIns="137130" bIns="68566" rtlCol="0" anchor="ctr"/>
          <a:lstStyle>
            <a:lvl1pPr algn="ctr">
              <a:defRPr sz="1800">
                <a:solidFill>
                  <a:schemeClr val="tx1">
                    <a:tint val="75000"/>
                  </a:schemeClr>
                </a:solidFill>
              </a:defRPr>
            </a:lvl1pPr>
          </a:lstStyle>
          <a:p>
            <a:r>
              <a:rPr lang="en-US" dirty="0"/>
              <a:t>www.crawfordtech.com</a:t>
            </a:r>
            <a:endParaRPr lang="id-ID"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137130" tIns="68566" rIns="137130" bIns="68566" rtlCol="0" anchor="ctr"/>
          <a:lstStyle>
            <a:lvl1pPr algn="r">
              <a:defRPr sz="1800">
                <a:solidFill>
                  <a:schemeClr val="tx1">
                    <a:tint val="75000"/>
                  </a:schemeClr>
                </a:solidFill>
              </a:defRPr>
            </a:lvl1pPr>
          </a:lstStyle>
          <a:p>
            <a:fld id="{C9F2E319-0919-499D-AD1F-7963255D1003}" type="slidenum">
              <a:rPr lang="id-ID" smtClean="0"/>
              <a:t>‹#›</a:t>
            </a:fld>
            <a:endParaRPr lang="id-ID"/>
          </a:p>
        </p:txBody>
      </p:sp>
    </p:spTree>
    <p:extLst>
      <p:ext uri="{BB962C8B-B14F-4D97-AF65-F5344CB8AC3E}">
        <p14:creationId xmlns:p14="http://schemas.microsoft.com/office/powerpoint/2010/main" val="224116976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p:txStyles>
    <p:titleStyle>
      <a:lvl1pPr algn="l" defTabSz="1371302"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826" indent="-342826" algn="l" defTabSz="1371302" rtl="0" eaLnBrk="1" latinLnBrk="0" hangingPunct="1">
        <a:lnSpc>
          <a:spcPct val="90000"/>
        </a:lnSpc>
        <a:spcBef>
          <a:spcPts val="1500"/>
        </a:spcBef>
        <a:buFont typeface="Arial" panose="020B0604020202020204" pitchFamily="34" charset="0"/>
        <a:buChar char="•"/>
        <a:defRPr sz="4200" kern="1200">
          <a:solidFill>
            <a:srgbClr val="25408F"/>
          </a:solidFill>
          <a:latin typeface="+mn-lt"/>
          <a:ea typeface="+mn-ea"/>
          <a:cs typeface="+mn-cs"/>
        </a:defRPr>
      </a:lvl1pPr>
      <a:lvl2pPr marL="1028478" indent="-342826" algn="l" defTabSz="1371302" rtl="0" eaLnBrk="1" latinLnBrk="0" hangingPunct="1">
        <a:lnSpc>
          <a:spcPct val="90000"/>
        </a:lnSpc>
        <a:spcBef>
          <a:spcPts val="750"/>
        </a:spcBef>
        <a:buFont typeface="Arial" panose="020B0604020202020204" pitchFamily="34" charset="0"/>
        <a:buChar char="•"/>
        <a:defRPr sz="3600" kern="1200">
          <a:solidFill>
            <a:srgbClr val="00B0F0"/>
          </a:solidFill>
          <a:latin typeface="+mn-lt"/>
          <a:ea typeface="+mn-ea"/>
          <a:cs typeface="+mn-cs"/>
        </a:defRPr>
      </a:lvl2pPr>
      <a:lvl3pPr marL="1714128" indent="-342826" algn="l" defTabSz="1371302" rtl="0" eaLnBrk="1" latinLnBrk="0" hangingPunct="1">
        <a:lnSpc>
          <a:spcPct val="90000"/>
        </a:lnSpc>
        <a:spcBef>
          <a:spcPts val="750"/>
        </a:spcBef>
        <a:buFont typeface="Arial" panose="020B0604020202020204" pitchFamily="34" charset="0"/>
        <a:buChar char="•"/>
        <a:defRPr sz="3000" kern="1200">
          <a:solidFill>
            <a:srgbClr val="25408F"/>
          </a:solidFill>
          <a:latin typeface="+mn-lt"/>
          <a:ea typeface="+mn-ea"/>
          <a:cs typeface="+mn-cs"/>
        </a:defRPr>
      </a:lvl3pPr>
      <a:lvl4pPr marL="2399780" indent="-342826" algn="l" defTabSz="1371302" rtl="0" eaLnBrk="1" latinLnBrk="0" hangingPunct="1">
        <a:lnSpc>
          <a:spcPct val="90000"/>
        </a:lnSpc>
        <a:spcBef>
          <a:spcPts val="750"/>
        </a:spcBef>
        <a:buFont typeface="Arial" panose="020B0604020202020204" pitchFamily="34" charset="0"/>
        <a:buChar char="•"/>
        <a:defRPr sz="2600" kern="1200">
          <a:solidFill>
            <a:srgbClr val="00B0F0"/>
          </a:solidFill>
          <a:latin typeface="+mn-lt"/>
          <a:ea typeface="+mn-ea"/>
          <a:cs typeface="+mn-cs"/>
        </a:defRPr>
      </a:lvl4pPr>
      <a:lvl5pPr marL="308543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5pPr>
      <a:lvl6pPr marL="377108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6pPr>
      <a:lvl7pPr marL="4456734"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7pPr>
      <a:lvl8pPr marL="5142386"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8pPr>
      <a:lvl9pPr marL="5828038"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71302" rtl="0" eaLnBrk="1" latinLnBrk="0" hangingPunct="1">
        <a:defRPr sz="2600" kern="1200">
          <a:solidFill>
            <a:schemeClr val="tx1"/>
          </a:solidFill>
          <a:latin typeface="+mn-lt"/>
          <a:ea typeface="+mn-ea"/>
          <a:cs typeface="+mn-cs"/>
        </a:defRPr>
      </a:lvl1pPr>
      <a:lvl2pPr marL="685652" algn="l" defTabSz="1371302" rtl="0" eaLnBrk="1" latinLnBrk="0" hangingPunct="1">
        <a:defRPr sz="2600" kern="1200">
          <a:solidFill>
            <a:schemeClr val="tx1"/>
          </a:solidFill>
          <a:latin typeface="+mn-lt"/>
          <a:ea typeface="+mn-ea"/>
          <a:cs typeface="+mn-cs"/>
        </a:defRPr>
      </a:lvl2pPr>
      <a:lvl3pPr marL="1371302" algn="l" defTabSz="1371302" rtl="0" eaLnBrk="1" latinLnBrk="0" hangingPunct="1">
        <a:defRPr sz="2600" kern="1200">
          <a:solidFill>
            <a:schemeClr val="tx1"/>
          </a:solidFill>
          <a:latin typeface="+mn-lt"/>
          <a:ea typeface="+mn-ea"/>
          <a:cs typeface="+mn-cs"/>
        </a:defRPr>
      </a:lvl3pPr>
      <a:lvl4pPr marL="2056954" algn="l" defTabSz="1371302" rtl="0" eaLnBrk="1" latinLnBrk="0" hangingPunct="1">
        <a:defRPr sz="2600" kern="1200">
          <a:solidFill>
            <a:schemeClr val="tx1"/>
          </a:solidFill>
          <a:latin typeface="+mn-lt"/>
          <a:ea typeface="+mn-ea"/>
          <a:cs typeface="+mn-cs"/>
        </a:defRPr>
      </a:lvl4pPr>
      <a:lvl5pPr marL="2742606" algn="l" defTabSz="1371302" rtl="0" eaLnBrk="1" latinLnBrk="0" hangingPunct="1">
        <a:defRPr sz="2600" kern="1200">
          <a:solidFill>
            <a:schemeClr val="tx1"/>
          </a:solidFill>
          <a:latin typeface="+mn-lt"/>
          <a:ea typeface="+mn-ea"/>
          <a:cs typeface="+mn-cs"/>
        </a:defRPr>
      </a:lvl5pPr>
      <a:lvl6pPr marL="3428258" algn="l" defTabSz="1371302" rtl="0" eaLnBrk="1" latinLnBrk="0" hangingPunct="1">
        <a:defRPr sz="2600" kern="1200">
          <a:solidFill>
            <a:schemeClr val="tx1"/>
          </a:solidFill>
          <a:latin typeface="+mn-lt"/>
          <a:ea typeface="+mn-ea"/>
          <a:cs typeface="+mn-cs"/>
        </a:defRPr>
      </a:lvl6pPr>
      <a:lvl7pPr marL="4113908" algn="l" defTabSz="1371302" rtl="0" eaLnBrk="1" latinLnBrk="0" hangingPunct="1">
        <a:defRPr sz="2600" kern="1200">
          <a:solidFill>
            <a:schemeClr val="tx1"/>
          </a:solidFill>
          <a:latin typeface="+mn-lt"/>
          <a:ea typeface="+mn-ea"/>
          <a:cs typeface="+mn-cs"/>
        </a:defRPr>
      </a:lvl7pPr>
      <a:lvl8pPr marL="4799560" algn="l" defTabSz="1371302" rtl="0" eaLnBrk="1" latinLnBrk="0" hangingPunct="1">
        <a:defRPr sz="2600" kern="1200">
          <a:solidFill>
            <a:schemeClr val="tx1"/>
          </a:solidFill>
          <a:latin typeface="+mn-lt"/>
          <a:ea typeface="+mn-ea"/>
          <a:cs typeface="+mn-cs"/>
        </a:defRPr>
      </a:lvl8pPr>
      <a:lvl9pPr marL="5485212" algn="l" defTabSz="137130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hyperlink" Target="https://accessibilitynow.com/"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086" b="14086"/>
          <a:stretch>
            <a:fillRect/>
          </a:stretch>
        </p:blipFill>
        <p:spPr/>
      </p:pic>
      <p:sp>
        <p:nvSpPr>
          <p:cNvPr id="25" name="Rectangle 24">
            <a:extLst>
              <a:ext uri="{FF2B5EF4-FFF2-40B4-BE49-F238E27FC236}">
                <a16:creationId xmlns:a16="http://schemas.microsoft.com/office/drawing/2014/main" id="{FCB073D3-D902-493B-8A08-889AD7D96F9F}"/>
              </a:ext>
            </a:extLst>
          </p:cNvPr>
          <p:cNvSpPr/>
          <p:nvPr/>
        </p:nvSpPr>
        <p:spPr>
          <a:xfrm>
            <a:off x="22860" y="0"/>
            <a:ext cx="18288000" cy="10287000"/>
          </a:xfrm>
          <a:prstGeom prst="rect">
            <a:avLst/>
          </a:prstGeom>
          <a:gradFill>
            <a:gsLst>
              <a:gs pos="0">
                <a:schemeClr val="accent1">
                  <a:lumMod val="5000"/>
                  <a:lumOff val="95000"/>
                </a:schemeClr>
              </a:gs>
              <a:gs pos="37000">
                <a:schemeClr val="bg1">
                  <a:alpha val="96000"/>
                </a:schemeClr>
              </a:gs>
              <a:gs pos="71000">
                <a:schemeClr val="bg1">
                  <a:alpha val="67000"/>
                </a:schemeClr>
              </a:gs>
              <a:gs pos="100000">
                <a:schemeClr val="bg1">
                  <a:alpha val="4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00" dirty="0"/>
          </a:p>
        </p:txBody>
      </p:sp>
      <p:sp>
        <p:nvSpPr>
          <p:cNvPr id="13" name="TextBox 12">
            <a:extLst>
              <a:ext uri="{FF2B5EF4-FFF2-40B4-BE49-F238E27FC236}">
                <a16:creationId xmlns:a16="http://schemas.microsoft.com/office/drawing/2014/main" id="{F45D2EF5-E224-4644-9013-8369D9C41053}"/>
              </a:ext>
            </a:extLst>
          </p:cNvPr>
          <p:cNvSpPr txBox="1"/>
          <p:nvPr/>
        </p:nvSpPr>
        <p:spPr>
          <a:xfrm>
            <a:off x="4857750" y="3368412"/>
            <a:ext cx="8572500" cy="4546437"/>
          </a:xfrm>
          <a:prstGeom prst="rect">
            <a:avLst/>
          </a:prstGeom>
          <a:noFill/>
        </p:spPr>
        <p:txBody>
          <a:bodyPr wrap="square" rtlCol="0">
            <a:spAutoFit/>
          </a:bodyPr>
          <a:lstStyle/>
          <a:p>
            <a:pPr algn="ctr">
              <a:lnSpc>
                <a:spcPct val="80000"/>
              </a:lnSpc>
            </a:pPr>
            <a:r>
              <a:rPr lang="en-US" sz="7200" b="1" dirty="0"/>
              <a:t>Automating Accessible PDF Documents</a:t>
            </a:r>
          </a:p>
          <a:p>
            <a:pPr algn="ctr">
              <a:lnSpc>
                <a:spcPct val="80000"/>
              </a:lnSpc>
            </a:pPr>
            <a:endParaRPr lang="en-US" sz="7200" b="1" dirty="0"/>
          </a:p>
          <a:p>
            <a:pPr algn="ctr">
              <a:lnSpc>
                <a:spcPct val="80000"/>
              </a:lnSpc>
            </a:pPr>
            <a:r>
              <a:rPr lang="en-US" sz="7200" b="1" dirty="0"/>
              <a:t>Module 5</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371600"/>
            <a:ext cx="7091172" cy="1175004"/>
          </a:xfrm>
          <a:prstGeom prst="rect">
            <a:avLst/>
          </a:prstGeom>
        </p:spPr>
      </p:pic>
    </p:spTree>
    <p:extLst>
      <p:ext uri="{BB962C8B-B14F-4D97-AF65-F5344CB8AC3E}">
        <p14:creationId xmlns:p14="http://schemas.microsoft.com/office/powerpoint/2010/main" val="116736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5BA5-372D-412E-B099-1D092DBECCD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881FC6E6-8668-431F-B2FA-3D5654F07949}"/>
              </a:ext>
            </a:extLst>
          </p:cNvPr>
          <p:cNvSpPr>
            <a:spLocks noGrp="1"/>
          </p:cNvSpPr>
          <p:nvPr>
            <p:ph type="body" sz="quarter" idx="10"/>
          </p:nvPr>
        </p:nvSpPr>
        <p:spPr/>
        <p:txBody>
          <a:bodyPr/>
          <a:lstStyle/>
          <a:p>
            <a:r>
              <a:rPr lang="en-US" dirty="0"/>
              <a:t>What is offshoring and is it sustainable or scalable?</a:t>
            </a:r>
          </a:p>
          <a:p>
            <a:endParaRPr lang="en-US" dirty="0"/>
          </a:p>
          <a:p>
            <a:r>
              <a:rPr lang="en-US" dirty="0"/>
              <a:t>What is the most cost efficient process?</a:t>
            </a:r>
          </a:p>
          <a:p>
            <a:endParaRPr lang="en-US" dirty="0"/>
          </a:p>
          <a:p>
            <a:r>
              <a:rPr lang="en-US" dirty="0"/>
              <a:t>What are the ideal documents that will fit into the </a:t>
            </a:r>
            <a:r>
              <a:rPr lang="en-US" dirty="0" err="1"/>
              <a:t>AutoTagger</a:t>
            </a:r>
            <a:r>
              <a:rPr lang="en-US" dirty="0"/>
              <a:t> environment?</a:t>
            </a:r>
          </a:p>
          <a:p>
            <a:endParaRPr lang="en-US" dirty="0"/>
          </a:p>
          <a:p>
            <a:r>
              <a:rPr lang="en-US" dirty="0"/>
              <a:t>Why do you always need to QC, QA and even touch up documents?</a:t>
            </a:r>
          </a:p>
          <a:p>
            <a:endParaRPr lang="en-US" dirty="0"/>
          </a:p>
        </p:txBody>
      </p:sp>
      <p:sp>
        <p:nvSpPr>
          <p:cNvPr id="4" name="Text Placeholder 3">
            <a:extLst>
              <a:ext uri="{FF2B5EF4-FFF2-40B4-BE49-F238E27FC236}">
                <a16:creationId xmlns:a16="http://schemas.microsoft.com/office/drawing/2014/main" id="{6B4B3178-EA0B-4912-B38C-DD0BD5D68548}"/>
              </a:ext>
            </a:extLst>
          </p:cNvPr>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9057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 Solution for the Document</a:t>
            </a:r>
          </a:p>
        </p:txBody>
      </p:sp>
      <p:sp>
        <p:nvSpPr>
          <p:cNvPr id="20" name="Text Placeholder 19">
            <a:extLst>
              <a:ext uri="{FF2B5EF4-FFF2-40B4-BE49-F238E27FC236}">
                <a16:creationId xmlns:a16="http://schemas.microsoft.com/office/drawing/2014/main" id="{923268EE-39CC-496F-8ADB-04583C152522}"/>
              </a:ext>
            </a:extLst>
          </p:cNvPr>
          <p:cNvSpPr>
            <a:spLocks noGrp="1"/>
          </p:cNvSpPr>
          <p:nvPr>
            <p:ph type="body" sz="quarter" idx="10"/>
          </p:nvPr>
        </p:nvSpPr>
        <p:spPr/>
        <p:txBody>
          <a:bodyPr/>
          <a:lstStyle/>
          <a:p>
            <a:endParaRPr lang="en-US" dirty="0"/>
          </a:p>
        </p:txBody>
      </p:sp>
      <p:sp>
        <p:nvSpPr>
          <p:cNvPr id="21" name="Text Placeholder 20">
            <a:extLst>
              <a:ext uri="{FF2B5EF4-FFF2-40B4-BE49-F238E27FC236}">
                <a16:creationId xmlns:a16="http://schemas.microsoft.com/office/drawing/2014/main" id="{14AD8A4F-D3AE-48B9-9F3E-D6A9CA917D1D}"/>
              </a:ext>
            </a:extLst>
          </p:cNvPr>
          <p:cNvSpPr>
            <a:spLocks noGrp="1"/>
          </p:cNvSpPr>
          <p:nvPr>
            <p:ph type="body" sz="quarter" idx="11"/>
          </p:nvPr>
        </p:nvSpPr>
        <p:spPr/>
        <p:txBody>
          <a:bodyPr>
            <a:normAutofit lnSpcReduction="10000"/>
          </a:bodyPr>
          <a:lstStyle/>
          <a:p>
            <a:endParaRPr lang="en-US" dirty="0">
              <a:solidFill>
                <a:srgbClr val="FF0000"/>
              </a:solidFill>
            </a:endParaRPr>
          </a:p>
        </p:txBody>
      </p:sp>
      <p:sp>
        <p:nvSpPr>
          <p:cNvPr id="4" name="Slide Number Placeholder 3"/>
          <p:cNvSpPr>
            <a:spLocks noGrp="1"/>
          </p:cNvSpPr>
          <p:nvPr>
            <p:ph type="sldNum" sz="quarter" idx="4294967295"/>
          </p:nvPr>
        </p:nvSpPr>
        <p:spPr>
          <a:xfrm>
            <a:off x="14173200" y="9742488"/>
            <a:ext cx="4114800" cy="547687"/>
          </a:xfrm>
          <a:prstGeom prst="rect">
            <a:avLst/>
          </a:prstGeom>
        </p:spPr>
        <p:txBody>
          <a:bodyPr/>
          <a:lstStyle/>
          <a:p>
            <a:fld id="{C9E3AFC7-270A-4247-83D7-4F2F6CE52981}" type="slidenum">
              <a:rPr lang="en-US" smtClean="0"/>
              <a:pPr/>
              <a:t>11</a:t>
            </a:fld>
            <a:endParaRPr lang="en-US"/>
          </a:p>
        </p:txBody>
      </p:sp>
      <p:sp>
        <p:nvSpPr>
          <p:cNvPr id="6" name="Rectangle 5"/>
          <p:cNvSpPr/>
          <p:nvPr/>
        </p:nvSpPr>
        <p:spPr>
          <a:xfrm>
            <a:off x="865478" y="2846009"/>
            <a:ext cx="7877472" cy="17281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900" b="1" dirty="0">
                <a:solidFill>
                  <a:schemeClr val="bg1"/>
                </a:solidFill>
                <a:latin typeface="Calibri" panose="020F0502020204030204" pitchFamily="34" charset="0"/>
              </a:rPr>
              <a:t>Transactional and Variable Content Customer Communications</a:t>
            </a:r>
          </a:p>
        </p:txBody>
      </p:sp>
      <p:sp>
        <p:nvSpPr>
          <p:cNvPr id="7" name="Rectangle 6"/>
          <p:cNvSpPr/>
          <p:nvPr/>
        </p:nvSpPr>
        <p:spPr>
          <a:xfrm>
            <a:off x="879959" y="4934603"/>
            <a:ext cx="7877472" cy="17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900" b="1" dirty="0">
                <a:solidFill>
                  <a:schemeClr val="bg1"/>
                </a:solidFill>
                <a:latin typeface="Calibri" panose="020F0502020204030204" pitchFamily="34" charset="0"/>
              </a:rPr>
              <a:t>Static Documents </a:t>
            </a:r>
          </a:p>
          <a:p>
            <a:pPr algn="ctr"/>
            <a:r>
              <a:rPr lang="en-CA" sz="3900" b="1" dirty="0">
                <a:solidFill>
                  <a:schemeClr val="bg1"/>
                </a:solidFill>
                <a:latin typeface="Calibri" panose="020F0502020204030204" pitchFamily="34" charset="0"/>
              </a:rPr>
              <a:t>Marketing Information, Office Documents,  InDesign</a:t>
            </a:r>
          </a:p>
        </p:txBody>
      </p:sp>
      <p:sp>
        <p:nvSpPr>
          <p:cNvPr id="9" name="Rectangle 8"/>
          <p:cNvSpPr/>
          <p:nvPr/>
        </p:nvSpPr>
        <p:spPr>
          <a:xfrm>
            <a:off x="9696656" y="2982366"/>
            <a:ext cx="787747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29" indent="-571529">
              <a:buFont typeface="Arial" panose="020B0604020202020204" pitchFamily="34" charset="0"/>
              <a:buChar char="•"/>
            </a:pPr>
            <a:r>
              <a:rPr lang="en-CA" sz="3900" b="1" dirty="0">
                <a:solidFill>
                  <a:srgbClr val="00B0F0"/>
                </a:solidFill>
                <a:latin typeface="Calibri" panose="020F0502020204030204" pitchFamily="34" charset="0"/>
              </a:rPr>
              <a:t>Business Rules based Post Composition tools – High Speed, High Volume</a:t>
            </a:r>
          </a:p>
        </p:txBody>
      </p:sp>
      <p:sp>
        <p:nvSpPr>
          <p:cNvPr id="10" name="Rectangle 9"/>
          <p:cNvSpPr/>
          <p:nvPr/>
        </p:nvSpPr>
        <p:spPr>
          <a:xfrm>
            <a:off x="9711137" y="4942625"/>
            <a:ext cx="787747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29" indent="-571529">
              <a:buFont typeface="Arial" panose="020B0604020202020204" pitchFamily="34" charset="0"/>
              <a:buChar char="•"/>
            </a:pPr>
            <a:r>
              <a:rPr lang="en-CA" sz="3900" b="1" dirty="0">
                <a:solidFill>
                  <a:srgbClr val="00B0F0"/>
                </a:solidFill>
                <a:latin typeface="Calibri" panose="020F0502020204030204" pitchFamily="34" charset="0"/>
              </a:rPr>
              <a:t>Auto Tagger Solutions – Adobe Acrobat, Auto Tagger for Accessibility</a:t>
            </a:r>
          </a:p>
        </p:txBody>
      </p:sp>
      <p:sp>
        <p:nvSpPr>
          <p:cNvPr id="3" name="Left Brace 2"/>
          <p:cNvSpPr/>
          <p:nvPr/>
        </p:nvSpPr>
        <p:spPr>
          <a:xfrm>
            <a:off x="8757431" y="2807371"/>
            <a:ext cx="1204716" cy="189516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2" name="Left Brace 11"/>
          <p:cNvSpPr/>
          <p:nvPr/>
        </p:nvSpPr>
        <p:spPr>
          <a:xfrm>
            <a:off x="8781495" y="5253788"/>
            <a:ext cx="1204716" cy="116305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3949108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C31B-A51D-4E96-898C-E360EDBAAC0C}"/>
              </a:ext>
            </a:extLst>
          </p:cNvPr>
          <p:cNvSpPr>
            <a:spLocks noGrp="1"/>
          </p:cNvSpPr>
          <p:nvPr>
            <p:ph type="title"/>
          </p:nvPr>
        </p:nvSpPr>
        <p:spPr/>
        <p:txBody>
          <a:bodyPr/>
          <a:lstStyle/>
          <a:p>
            <a:r>
              <a:rPr lang="en-US" dirty="0"/>
              <a:t>Ideal Documents </a:t>
            </a:r>
          </a:p>
        </p:txBody>
      </p:sp>
      <p:sp>
        <p:nvSpPr>
          <p:cNvPr id="3" name="Text Placeholder 2">
            <a:extLst>
              <a:ext uri="{FF2B5EF4-FFF2-40B4-BE49-F238E27FC236}">
                <a16:creationId xmlns:a16="http://schemas.microsoft.com/office/drawing/2014/main" id="{B3A935CA-0A85-4970-9688-28265AA8DFBB}"/>
              </a:ext>
            </a:extLst>
          </p:cNvPr>
          <p:cNvSpPr>
            <a:spLocks noGrp="1"/>
          </p:cNvSpPr>
          <p:nvPr>
            <p:ph type="body" sz="quarter" idx="10"/>
          </p:nvPr>
        </p:nvSpPr>
        <p:spPr/>
        <p:txBody>
          <a:bodyPr/>
          <a:lstStyle/>
          <a:p>
            <a:r>
              <a:rPr lang="en-US" dirty="0"/>
              <a:t>Published documents well engineered</a:t>
            </a:r>
          </a:p>
          <a:p>
            <a:endParaRPr lang="en-US" dirty="0"/>
          </a:p>
          <a:p>
            <a:r>
              <a:rPr lang="en-US" dirty="0"/>
              <a:t>Fonts are embedded</a:t>
            </a:r>
          </a:p>
          <a:p>
            <a:r>
              <a:rPr lang="en-US" dirty="0"/>
              <a:t>Content has a clear layout</a:t>
            </a:r>
          </a:p>
          <a:p>
            <a:r>
              <a:rPr lang="en-US" dirty="0"/>
              <a:t>Style sheets are applied</a:t>
            </a:r>
          </a:p>
          <a:p>
            <a:r>
              <a:rPr lang="en-US" dirty="0"/>
              <a:t>	Clear headers, consistent fonts and point size are used to distinguish hierarchy. (Not just </a:t>
            </a:r>
            <a:r>
              <a:rPr lang="en-US" dirty="0" err="1"/>
              <a:t>colours</a:t>
            </a:r>
            <a:r>
              <a:rPr lang="en-US" dirty="0"/>
              <a:t>)</a:t>
            </a:r>
          </a:p>
          <a:p>
            <a:r>
              <a:rPr lang="en-US" dirty="0"/>
              <a:t>Consistent formatting throughout the document</a:t>
            </a:r>
          </a:p>
          <a:p>
            <a:r>
              <a:rPr lang="en-US" dirty="0"/>
              <a:t>Consistent use of bullets and spacing</a:t>
            </a:r>
          </a:p>
          <a:p>
            <a:r>
              <a:rPr lang="en-US" dirty="0"/>
              <a:t>Text based PDFs (Scans are not going to work)</a:t>
            </a:r>
          </a:p>
        </p:txBody>
      </p:sp>
      <p:sp>
        <p:nvSpPr>
          <p:cNvPr id="4" name="Text Placeholder 3">
            <a:extLst>
              <a:ext uri="{FF2B5EF4-FFF2-40B4-BE49-F238E27FC236}">
                <a16:creationId xmlns:a16="http://schemas.microsoft.com/office/drawing/2014/main" id="{272E617F-155D-4ECD-9C17-88471BD1FA80}"/>
              </a:ext>
            </a:extLst>
          </p:cNvPr>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277114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BB7-E363-45B5-B2A7-381E04A04E0A}"/>
              </a:ext>
            </a:extLst>
          </p:cNvPr>
          <p:cNvSpPr>
            <a:spLocks noGrp="1"/>
          </p:cNvSpPr>
          <p:nvPr>
            <p:ph type="title"/>
          </p:nvPr>
        </p:nvSpPr>
        <p:spPr/>
        <p:txBody>
          <a:bodyPr/>
          <a:lstStyle/>
          <a:p>
            <a:r>
              <a:rPr lang="en-US" dirty="0"/>
              <a:t>Center of Excellence</a:t>
            </a:r>
          </a:p>
        </p:txBody>
      </p:sp>
      <p:sp>
        <p:nvSpPr>
          <p:cNvPr id="3" name="Text Placeholder 2">
            <a:extLst>
              <a:ext uri="{FF2B5EF4-FFF2-40B4-BE49-F238E27FC236}">
                <a16:creationId xmlns:a16="http://schemas.microsoft.com/office/drawing/2014/main" id="{3E925DCB-E01A-4877-8DBF-94A0648CCB31}"/>
              </a:ext>
            </a:extLst>
          </p:cNvPr>
          <p:cNvSpPr>
            <a:spLocks noGrp="1"/>
          </p:cNvSpPr>
          <p:nvPr>
            <p:ph type="body" sz="quarter" idx="10"/>
          </p:nvPr>
        </p:nvSpPr>
        <p:spPr/>
        <p:txBody>
          <a:bodyPr/>
          <a:lstStyle/>
          <a:p>
            <a:r>
              <a:rPr lang="en-US" dirty="0"/>
              <a:t>Create an internal organization to address tagging, QA and QC</a:t>
            </a:r>
          </a:p>
          <a:p>
            <a:endParaRPr lang="en-US" dirty="0"/>
          </a:p>
          <a:p>
            <a:r>
              <a:rPr lang="en-US" dirty="0"/>
              <a:t>Training your whole organization to do this is probably not ideal. </a:t>
            </a:r>
          </a:p>
        </p:txBody>
      </p:sp>
      <p:sp>
        <p:nvSpPr>
          <p:cNvPr id="4" name="Text Placeholder 3">
            <a:extLst>
              <a:ext uri="{FF2B5EF4-FFF2-40B4-BE49-F238E27FC236}">
                <a16:creationId xmlns:a16="http://schemas.microsoft.com/office/drawing/2014/main" id="{9401D0F3-A70F-453E-A0C0-2258E884FFEF}"/>
              </a:ext>
            </a:extLst>
          </p:cNvPr>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178046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Manual Remediation</a:t>
            </a:r>
            <a:endParaRPr lang="en-US" dirty="0"/>
          </a:p>
        </p:txBody>
      </p:sp>
      <p:sp>
        <p:nvSpPr>
          <p:cNvPr id="2" name="Content Placeholder 1"/>
          <p:cNvSpPr>
            <a:spLocks noGrp="1"/>
          </p:cNvSpPr>
          <p:nvPr>
            <p:ph type="body" sz="quarter" idx="10"/>
          </p:nvPr>
        </p:nvSpPr>
        <p:spPr/>
        <p:txBody>
          <a:bodyPr/>
          <a:lstStyle/>
          <a:p>
            <a:r>
              <a:rPr lang="en-CA" dirty="0"/>
              <a:t>Very slow</a:t>
            </a:r>
          </a:p>
          <a:p>
            <a:r>
              <a:rPr lang="en-CA" dirty="0"/>
              <a:t>Costly</a:t>
            </a:r>
          </a:p>
          <a:p>
            <a:r>
              <a:rPr lang="en-CA" dirty="0"/>
              <a:t>Need labor</a:t>
            </a:r>
          </a:p>
          <a:p>
            <a:r>
              <a:rPr lang="en-CA" dirty="0"/>
              <a:t>Space</a:t>
            </a:r>
          </a:p>
          <a:p>
            <a:r>
              <a:rPr lang="en-CA" dirty="0"/>
              <a:t>No Security - generally</a:t>
            </a:r>
          </a:p>
          <a:p>
            <a:endParaRPr lang="en-US" dirty="0"/>
          </a:p>
        </p:txBody>
      </p:sp>
      <p:sp>
        <p:nvSpPr>
          <p:cNvPr id="11" name="Text Placeholder 10">
            <a:extLst>
              <a:ext uri="{FF2B5EF4-FFF2-40B4-BE49-F238E27FC236}">
                <a16:creationId xmlns:a16="http://schemas.microsoft.com/office/drawing/2014/main" id="{B4433FF9-2C28-41A7-AB5F-BB59DD5434D9}"/>
              </a:ext>
            </a:extLst>
          </p:cNvPr>
          <p:cNvSpPr>
            <a:spLocks noGrp="1"/>
          </p:cNvSpPr>
          <p:nvPr>
            <p:ph type="body" sz="quarter" idx="11"/>
          </p:nvPr>
        </p:nvSpPr>
        <p:spPr/>
        <p:txBody>
          <a:bodyPr>
            <a:normAutofit lnSpcReduction="10000"/>
          </a:bodyPr>
          <a:lstStyle/>
          <a:p>
            <a:endParaRPr lang="en-US"/>
          </a:p>
        </p:txBody>
      </p:sp>
      <p:sp>
        <p:nvSpPr>
          <p:cNvPr id="4" name="Slide Number Placeholder 3"/>
          <p:cNvSpPr>
            <a:spLocks noGrp="1"/>
          </p:cNvSpPr>
          <p:nvPr>
            <p:ph type="sldNum" sz="quarter" idx="4294967295"/>
          </p:nvPr>
        </p:nvSpPr>
        <p:spPr>
          <a:xfrm>
            <a:off x="14173200" y="9742488"/>
            <a:ext cx="4114800" cy="547687"/>
          </a:xfrm>
          <a:prstGeom prst="rect">
            <a:avLst/>
          </a:prstGeom>
        </p:spPr>
        <p:txBody>
          <a:bodyPr/>
          <a:lstStyle/>
          <a:p>
            <a:fld id="{D1C3A416-E459-4F32-95B2-B1C675C36BD3}" type="slidenum">
              <a:rPr lang="en-US" smtClean="0"/>
              <a:pPr/>
              <a:t>14</a:t>
            </a:fld>
            <a:endParaRPr lang="en-US" dirty="0"/>
          </a:p>
        </p:txBody>
      </p:sp>
    </p:spTree>
    <p:extLst>
      <p:ext uri="{BB962C8B-B14F-4D97-AF65-F5344CB8AC3E}">
        <p14:creationId xmlns:p14="http://schemas.microsoft.com/office/powerpoint/2010/main" val="232338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Organizations – where are we?</a:t>
            </a:r>
            <a:endParaRPr lang="en-US" dirty="0"/>
          </a:p>
        </p:txBody>
      </p:sp>
      <p:sp>
        <p:nvSpPr>
          <p:cNvPr id="2" name="Content Placeholder 1"/>
          <p:cNvSpPr>
            <a:spLocks noGrp="1"/>
          </p:cNvSpPr>
          <p:nvPr>
            <p:ph type="body" sz="quarter" idx="10"/>
          </p:nvPr>
        </p:nvSpPr>
        <p:spPr/>
        <p:txBody>
          <a:bodyPr/>
          <a:lstStyle/>
          <a:p>
            <a:endParaRPr lang="en-CA" dirty="0"/>
          </a:p>
          <a:p>
            <a:r>
              <a:rPr lang="en-CA" dirty="0"/>
              <a:t>Accessibility continues to be outside of dedicated requirements – for most organizations ….</a:t>
            </a:r>
          </a:p>
          <a:p>
            <a:r>
              <a:rPr lang="en-CA" dirty="0"/>
              <a:t>Accessibility is an after thought</a:t>
            </a:r>
          </a:p>
          <a:p>
            <a:r>
              <a:rPr lang="en-CA" dirty="0"/>
              <a:t>Accessibility belongs to compliance and the accessibility department</a:t>
            </a:r>
            <a:endParaRPr lang="en-US" dirty="0"/>
          </a:p>
        </p:txBody>
      </p:sp>
      <p:sp>
        <p:nvSpPr>
          <p:cNvPr id="14" name="Text Placeholder 13">
            <a:extLst>
              <a:ext uri="{FF2B5EF4-FFF2-40B4-BE49-F238E27FC236}">
                <a16:creationId xmlns:a16="http://schemas.microsoft.com/office/drawing/2014/main" id="{CA6CDD21-DDD3-4D1E-8DD4-5A0504F5C383}"/>
              </a:ext>
            </a:extLst>
          </p:cNvPr>
          <p:cNvSpPr>
            <a:spLocks noGrp="1"/>
          </p:cNvSpPr>
          <p:nvPr>
            <p:ph type="body" sz="quarter" idx="11"/>
          </p:nvPr>
        </p:nvSpPr>
        <p:spPr/>
        <p:txBody>
          <a:bodyPr>
            <a:normAutofit lnSpcReduction="10000"/>
          </a:bodyPr>
          <a:lstStyle/>
          <a:p>
            <a:endParaRPr lang="en-US"/>
          </a:p>
        </p:txBody>
      </p:sp>
      <p:sp>
        <p:nvSpPr>
          <p:cNvPr id="4" name="Footer Placeholder 3"/>
          <p:cNvSpPr>
            <a:spLocks noGrp="1"/>
          </p:cNvSpPr>
          <p:nvPr>
            <p:ph type="ftr" sz="quarter" idx="4294967295"/>
          </p:nvPr>
        </p:nvSpPr>
        <p:spPr>
          <a:xfrm>
            <a:off x="0" y="9713913"/>
            <a:ext cx="6172200" cy="547687"/>
          </a:xfrm>
          <a:prstGeom prst="rect">
            <a:avLst/>
          </a:prstGeom>
        </p:spPr>
        <p:txBody>
          <a:bodyPr/>
          <a:lstStyle/>
          <a:p>
            <a:r>
              <a:rPr lang="en-US"/>
              <a:t>Confidential</a:t>
            </a:r>
            <a:endParaRPr lang="id-ID" dirty="0"/>
          </a:p>
        </p:txBody>
      </p:sp>
      <p:sp>
        <p:nvSpPr>
          <p:cNvPr id="5" name="Slide Number Placeholder 4"/>
          <p:cNvSpPr>
            <a:spLocks noGrp="1"/>
          </p:cNvSpPr>
          <p:nvPr>
            <p:ph type="sldNum" sz="quarter" idx="4294967295"/>
          </p:nvPr>
        </p:nvSpPr>
        <p:spPr>
          <a:xfrm>
            <a:off x="14173200" y="9742488"/>
            <a:ext cx="4114800" cy="547687"/>
          </a:xfrm>
          <a:prstGeom prst="rect">
            <a:avLst/>
          </a:prstGeom>
        </p:spPr>
        <p:txBody>
          <a:bodyPr/>
          <a:lstStyle/>
          <a:p>
            <a:fld id="{C9F2E319-0919-499D-AD1F-7963255D1003}" type="slidenum">
              <a:rPr lang="id-ID" smtClean="0"/>
              <a:pPr/>
              <a:t>15</a:t>
            </a:fld>
            <a:endParaRPr lang="id-ID" dirty="0"/>
          </a:p>
        </p:txBody>
      </p:sp>
    </p:spTree>
    <p:extLst>
      <p:ext uri="{BB962C8B-B14F-4D97-AF65-F5344CB8AC3E}">
        <p14:creationId xmlns:p14="http://schemas.microsoft.com/office/powerpoint/2010/main" val="6932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What do I do if I have one document that needs to be made accessible?</a:t>
            </a:r>
            <a:endParaRPr lang="en-US" dirty="0"/>
          </a:p>
        </p:txBody>
      </p:sp>
      <p:sp>
        <p:nvSpPr>
          <p:cNvPr id="2" name="Content Placeholder 1"/>
          <p:cNvSpPr>
            <a:spLocks noGrp="1"/>
          </p:cNvSpPr>
          <p:nvPr>
            <p:ph type="body" sz="quarter" idx="10"/>
          </p:nvPr>
        </p:nvSpPr>
        <p:spPr/>
        <p:txBody>
          <a:bodyPr/>
          <a:lstStyle/>
          <a:p>
            <a:r>
              <a:rPr lang="en-CA" dirty="0"/>
              <a:t>I’ve got a board meeting or town council budget meeting – I need my report made accessible now</a:t>
            </a:r>
          </a:p>
          <a:p>
            <a:endParaRPr lang="en-US" dirty="0"/>
          </a:p>
        </p:txBody>
      </p:sp>
      <p:sp>
        <p:nvSpPr>
          <p:cNvPr id="14" name="Text Placeholder 13">
            <a:extLst>
              <a:ext uri="{FF2B5EF4-FFF2-40B4-BE49-F238E27FC236}">
                <a16:creationId xmlns:a16="http://schemas.microsoft.com/office/drawing/2014/main" id="{4B4120AB-DA76-4483-AB17-183C044CBAE8}"/>
              </a:ext>
            </a:extLst>
          </p:cNvPr>
          <p:cNvSpPr>
            <a:spLocks noGrp="1"/>
          </p:cNvSpPr>
          <p:nvPr>
            <p:ph type="body" sz="quarter" idx="11"/>
          </p:nvPr>
        </p:nvSpPr>
        <p:spPr/>
        <p:txBody>
          <a:bodyPr>
            <a:normAutofit lnSpcReduction="10000"/>
          </a:bodyPr>
          <a:lstStyle/>
          <a:p>
            <a:endParaRPr lang="en-US"/>
          </a:p>
        </p:txBody>
      </p:sp>
      <p:sp>
        <p:nvSpPr>
          <p:cNvPr id="4" name="Footer Placeholder 3"/>
          <p:cNvSpPr>
            <a:spLocks noGrp="1"/>
          </p:cNvSpPr>
          <p:nvPr>
            <p:ph type="ftr" sz="quarter" idx="4294967295"/>
          </p:nvPr>
        </p:nvSpPr>
        <p:spPr>
          <a:xfrm>
            <a:off x="0" y="9713913"/>
            <a:ext cx="6172200" cy="547687"/>
          </a:xfrm>
          <a:prstGeom prst="rect">
            <a:avLst/>
          </a:prstGeom>
        </p:spPr>
        <p:txBody>
          <a:bodyPr/>
          <a:lstStyle/>
          <a:p>
            <a:r>
              <a:rPr lang="en-US"/>
              <a:t>Confidential</a:t>
            </a:r>
            <a:endParaRPr lang="id-ID" dirty="0"/>
          </a:p>
        </p:txBody>
      </p:sp>
      <p:sp>
        <p:nvSpPr>
          <p:cNvPr id="5" name="Slide Number Placeholder 4"/>
          <p:cNvSpPr>
            <a:spLocks noGrp="1"/>
          </p:cNvSpPr>
          <p:nvPr>
            <p:ph type="sldNum" sz="quarter" idx="4294967295"/>
          </p:nvPr>
        </p:nvSpPr>
        <p:spPr>
          <a:xfrm>
            <a:off x="14173200" y="9742488"/>
            <a:ext cx="4114800" cy="547687"/>
          </a:xfrm>
          <a:prstGeom prst="rect">
            <a:avLst/>
          </a:prstGeom>
        </p:spPr>
        <p:txBody>
          <a:bodyPr/>
          <a:lstStyle/>
          <a:p>
            <a:fld id="{C9F2E319-0919-499D-AD1F-7963255D1003}" type="slidenum">
              <a:rPr lang="id-ID" smtClean="0"/>
              <a:pPr/>
              <a:t>16</a:t>
            </a:fld>
            <a:endParaRPr lang="id-ID" dirty="0"/>
          </a:p>
        </p:txBody>
      </p:sp>
    </p:spTree>
    <p:extLst>
      <p:ext uri="{BB962C8B-B14F-4D97-AF65-F5344CB8AC3E}">
        <p14:creationId xmlns:p14="http://schemas.microsoft.com/office/powerpoint/2010/main" val="245691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Placeholder 45" descr="Car fob, representing hands off/automation">
            <a:extLst>
              <a:ext uri="{FF2B5EF4-FFF2-40B4-BE49-F238E27FC236}">
                <a16:creationId xmlns:a16="http://schemas.microsoft.com/office/drawing/2014/main" id="{D4FFB6E0-CD8C-4E15-8DCF-895378CF53F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4548" r="24548"/>
          <a:stretch>
            <a:fillRect/>
          </a:stretch>
        </p:blipFill>
        <p:spPr>
          <a:xfrm>
            <a:off x="13716000" y="2171700"/>
            <a:ext cx="3752850" cy="4914900"/>
          </a:xfrm>
        </p:spPr>
      </p:pic>
      <p:pic>
        <p:nvPicPr>
          <p:cNvPr id="29" name="Picture Placeholder 28" descr="Green apple with a slice cut out. The inside of the apple is actually an orange. ">
            <a:extLst>
              <a:ext uri="{FF2B5EF4-FFF2-40B4-BE49-F238E27FC236}">
                <a16:creationId xmlns:a16="http://schemas.microsoft.com/office/drawing/2014/main" id="{4E693413-E7EF-4869-8397-4250FDBAD4C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289" r="26289"/>
          <a:stretch>
            <a:fillRect/>
          </a:stretch>
        </p:blipFill>
        <p:spPr>
          <a:xfrm>
            <a:off x="9571264" y="2171700"/>
            <a:ext cx="3753191" cy="4914900"/>
          </a:xfrm>
        </p:spPr>
      </p:pic>
      <p:sp>
        <p:nvSpPr>
          <p:cNvPr id="5" name="Title 4">
            <a:extLst>
              <a:ext uri="{FF2B5EF4-FFF2-40B4-BE49-F238E27FC236}">
                <a16:creationId xmlns:a16="http://schemas.microsoft.com/office/drawing/2014/main" id="{B6199CC5-7A10-4B72-8D15-9C105BB21C21}"/>
              </a:ext>
            </a:extLst>
          </p:cNvPr>
          <p:cNvSpPr>
            <a:spLocks noGrp="1"/>
          </p:cNvSpPr>
          <p:nvPr>
            <p:ph type="title"/>
          </p:nvPr>
        </p:nvSpPr>
        <p:spPr/>
        <p:txBody>
          <a:bodyPr>
            <a:normAutofit fontScale="90000"/>
          </a:bodyPr>
          <a:lstStyle/>
          <a:p>
            <a:r>
              <a:rPr lang="en-US" dirty="0"/>
              <a:t>Differences Between Manual and Automated Tagging</a:t>
            </a:r>
          </a:p>
        </p:txBody>
      </p:sp>
      <p:pic>
        <p:nvPicPr>
          <p:cNvPr id="48" name="Picture Placeholder 47" descr="Traditional key manually turning a lock">
            <a:extLst>
              <a:ext uri="{FF2B5EF4-FFF2-40B4-BE49-F238E27FC236}">
                <a16:creationId xmlns:a16="http://schemas.microsoft.com/office/drawing/2014/main" id="{08B7DCEC-A360-4B12-B8E6-B5963C59FF41}"/>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4548" r="24548"/>
          <a:stretch>
            <a:fillRect/>
          </a:stretch>
        </p:blipFill>
        <p:spPr>
          <a:xfrm>
            <a:off x="5426527" y="2171700"/>
            <a:ext cx="3753191" cy="4914900"/>
          </a:xfrm>
        </p:spPr>
      </p:pic>
    </p:spTree>
    <p:extLst>
      <p:ext uri="{BB962C8B-B14F-4D97-AF65-F5344CB8AC3E}">
        <p14:creationId xmlns:p14="http://schemas.microsoft.com/office/powerpoint/2010/main" val="3236800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E836DB-6BE8-4C79-8E11-DDA76ACFCB6A}"/>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8A213920-D3C0-45E4-A2FE-A29C9A8EF60C}"/>
              </a:ext>
            </a:extLst>
          </p:cNvPr>
          <p:cNvSpPr>
            <a:spLocks noGrp="1"/>
          </p:cNvSpPr>
          <p:nvPr>
            <p:ph type="body" sz="quarter" idx="10"/>
          </p:nvPr>
        </p:nvSpPr>
        <p:spPr/>
        <p:txBody>
          <a:bodyPr/>
          <a:lstStyle/>
          <a:p>
            <a:endParaRPr lang="en-US"/>
          </a:p>
        </p:txBody>
      </p:sp>
      <p:sp>
        <p:nvSpPr>
          <p:cNvPr id="12" name="Text Placeholder 11">
            <a:extLst>
              <a:ext uri="{FF2B5EF4-FFF2-40B4-BE49-F238E27FC236}">
                <a16:creationId xmlns:a16="http://schemas.microsoft.com/office/drawing/2014/main" id="{D4B87599-C0BE-498F-89DB-A79820C078A9}"/>
              </a:ext>
            </a:extLst>
          </p:cNvPr>
          <p:cNvSpPr>
            <a:spLocks noGrp="1"/>
          </p:cNvSpPr>
          <p:nvPr>
            <p:ph type="body" sz="quarter" idx="11"/>
          </p:nvPr>
        </p:nvSpPr>
        <p:spPr/>
        <p:txBody>
          <a:bodyPr>
            <a:normAutofit lnSpcReduction="10000"/>
          </a:bodyPr>
          <a:lstStyle/>
          <a:p>
            <a:endParaRPr lang="en-US"/>
          </a:p>
        </p:txBody>
      </p:sp>
      <p:sp>
        <p:nvSpPr>
          <p:cNvPr id="2" name="Footer Placeholder 1">
            <a:extLst>
              <a:ext uri="{FF2B5EF4-FFF2-40B4-BE49-F238E27FC236}">
                <a16:creationId xmlns:a16="http://schemas.microsoft.com/office/drawing/2014/main" id="{10890164-1C92-4828-AF11-FBAED074B018}"/>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3" name="Slide Number Placeholder 2">
            <a:extLst>
              <a:ext uri="{FF2B5EF4-FFF2-40B4-BE49-F238E27FC236}">
                <a16:creationId xmlns:a16="http://schemas.microsoft.com/office/drawing/2014/main" id="{1A6CC8E6-9BC6-4F64-B4F5-0A0169662CD0}"/>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a:pPr/>
              <a:t>18</a:t>
            </a:fld>
            <a:endParaRPr lang="id-ID"/>
          </a:p>
        </p:txBody>
      </p:sp>
      <p:pic>
        <p:nvPicPr>
          <p:cNvPr id="4" name="Picture 3">
            <a:extLst>
              <a:ext uri="{FF2B5EF4-FFF2-40B4-BE49-F238E27FC236}">
                <a16:creationId xmlns:a16="http://schemas.microsoft.com/office/drawing/2014/main" id="{5C21688B-5C46-4557-9E67-0E15ADC5D448}"/>
              </a:ext>
            </a:extLst>
          </p:cNvPr>
          <p:cNvPicPr>
            <a:picLocks noChangeAspect="1"/>
          </p:cNvPicPr>
          <p:nvPr/>
        </p:nvPicPr>
        <p:blipFill>
          <a:blip r:embed="rId2"/>
          <a:stretch>
            <a:fillRect/>
          </a:stretch>
        </p:blipFill>
        <p:spPr>
          <a:xfrm>
            <a:off x="0" y="190500"/>
            <a:ext cx="18288000" cy="9906000"/>
          </a:xfrm>
          <a:prstGeom prst="rect">
            <a:avLst/>
          </a:prstGeom>
        </p:spPr>
      </p:pic>
      <p:sp>
        <p:nvSpPr>
          <p:cNvPr id="5" name="Action Button: Blank 4">
            <a:hlinkClick r:id="rId3" highlightClick="1"/>
            <a:extLst>
              <a:ext uri="{FF2B5EF4-FFF2-40B4-BE49-F238E27FC236}">
                <a16:creationId xmlns:a16="http://schemas.microsoft.com/office/drawing/2014/main" id="{27ACCB25-72AF-40E6-A538-C483614B51F9}"/>
              </a:ext>
            </a:extLst>
          </p:cNvPr>
          <p:cNvSpPr/>
          <p:nvPr/>
        </p:nvSpPr>
        <p:spPr>
          <a:xfrm>
            <a:off x="2900363" y="1428750"/>
            <a:ext cx="2571750" cy="571500"/>
          </a:xfrm>
          <a:prstGeom prst="actionButtonBlan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00"/>
          </a:p>
        </p:txBody>
      </p:sp>
    </p:spTree>
    <p:extLst>
      <p:ext uri="{BB962C8B-B14F-4D97-AF65-F5344CB8AC3E}">
        <p14:creationId xmlns:p14="http://schemas.microsoft.com/office/powerpoint/2010/main" val="314163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95A7F3-837C-4B0C-976C-AC2085CB35DD}"/>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0CB14531-F6EB-4A88-88DB-7F0F99E33365}"/>
              </a:ext>
            </a:extLst>
          </p:cNvPr>
          <p:cNvSpPr>
            <a:spLocks noGrp="1"/>
          </p:cNvSpPr>
          <p:nvPr>
            <p:ph type="body" sz="quarter" idx="10"/>
          </p:nvPr>
        </p:nvSpPr>
        <p:spPr/>
        <p:txBody>
          <a:bodyPr/>
          <a:lstStyle/>
          <a:p>
            <a:endParaRPr lang="en-US"/>
          </a:p>
        </p:txBody>
      </p:sp>
      <p:sp>
        <p:nvSpPr>
          <p:cNvPr id="11" name="Text Placeholder 10">
            <a:extLst>
              <a:ext uri="{FF2B5EF4-FFF2-40B4-BE49-F238E27FC236}">
                <a16:creationId xmlns:a16="http://schemas.microsoft.com/office/drawing/2014/main" id="{1EDE6EFF-2CBE-4C43-8BF4-1BD7C1165521}"/>
              </a:ext>
            </a:extLst>
          </p:cNvPr>
          <p:cNvSpPr>
            <a:spLocks noGrp="1"/>
          </p:cNvSpPr>
          <p:nvPr>
            <p:ph type="body" sz="quarter" idx="11"/>
          </p:nvPr>
        </p:nvSpPr>
        <p:spPr/>
        <p:txBody>
          <a:bodyPr>
            <a:normAutofit lnSpcReduction="10000"/>
          </a:bodyPr>
          <a:lstStyle/>
          <a:p>
            <a:endParaRPr lang="en-US"/>
          </a:p>
        </p:txBody>
      </p:sp>
      <p:sp>
        <p:nvSpPr>
          <p:cNvPr id="2" name="Footer Placeholder 1">
            <a:extLst>
              <a:ext uri="{FF2B5EF4-FFF2-40B4-BE49-F238E27FC236}">
                <a16:creationId xmlns:a16="http://schemas.microsoft.com/office/drawing/2014/main" id="{966A1D52-A808-4E1C-9C02-42AA954B441A}"/>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3" name="Slide Number Placeholder 2">
            <a:extLst>
              <a:ext uri="{FF2B5EF4-FFF2-40B4-BE49-F238E27FC236}">
                <a16:creationId xmlns:a16="http://schemas.microsoft.com/office/drawing/2014/main" id="{592BDEBC-8158-43CF-9B8D-B3D7778138FA}"/>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19</a:t>
            </a:fld>
            <a:endParaRPr lang="id-ID"/>
          </a:p>
        </p:txBody>
      </p:sp>
      <p:pic>
        <p:nvPicPr>
          <p:cNvPr id="4" name="Picture 3">
            <a:extLst>
              <a:ext uri="{FF2B5EF4-FFF2-40B4-BE49-F238E27FC236}">
                <a16:creationId xmlns:a16="http://schemas.microsoft.com/office/drawing/2014/main" id="{DD77B63C-DB08-4E7C-8168-B534965C063F}"/>
              </a:ext>
            </a:extLst>
          </p:cNvPr>
          <p:cNvPicPr>
            <a:picLocks noChangeAspect="1"/>
          </p:cNvPicPr>
          <p:nvPr/>
        </p:nvPicPr>
        <p:blipFill>
          <a:blip r:embed="rId2"/>
          <a:stretch>
            <a:fillRect/>
          </a:stretch>
        </p:blipFill>
        <p:spPr>
          <a:xfrm>
            <a:off x="-36616" y="-1420393"/>
            <a:ext cx="18324617" cy="11707394"/>
          </a:xfrm>
          <a:prstGeom prst="rect">
            <a:avLst/>
          </a:prstGeom>
        </p:spPr>
      </p:pic>
    </p:spTree>
    <p:extLst>
      <p:ext uri="{BB962C8B-B14F-4D97-AF65-F5344CB8AC3E}">
        <p14:creationId xmlns:p14="http://schemas.microsoft.com/office/powerpoint/2010/main" val="134046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635738"/>
            <a:ext cx="15773400" cy="1988344"/>
          </a:xfrm>
        </p:spPr>
        <p:txBody>
          <a:bodyPr/>
          <a:lstStyle/>
          <a:p>
            <a:pPr algn="ctr"/>
            <a:r>
              <a:rPr lang="en-CA" dirty="0">
                <a:solidFill>
                  <a:schemeClr val="bg1">
                    <a:lumMod val="95000"/>
                  </a:schemeClr>
                </a:solidFill>
                <a:latin typeface="Calibri" panose="020F0502020204030204" pitchFamily="34" charset="0"/>
              </a:rPr>
              <a:t>Meet us</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1C3A416-E459-4F32-95B2-B1C675C36BD3}" type="slidenum">
              <a:rPr lang="en-US">
                <a:solidFill>
                  <a:srgbClr val="194792">
                    <a:lumMod val="50000"/>
                    <a:lumOff val="50000"/>
                  </a:srgbClr>
                </a:solidFill>
                <a:latin typeface="Arial" charset="0"/>
                <a:cs typeface="Arial" charset="0"/>
              </a:rPr>
              <a:pPr fontAlgn="base">
                <a:spcBef>
                  <a:spcPct val="0"/>
                </a:spcBef>
                <a:spcAft>
                  <a:spcPct val="0"/>
                </a:spcAft>
                <a:defRPr/>
              </a:pPr>
              <a:t>2</a:t>
            </a:fld>
            <a:endParaRPr lang="en-US" dirty="0">
              <a:solidFill>
                <a:srgbClr val="194792">
                  <a:lumMod val="50000"/>
                  <a:lumOff val="50000"/>
                </a:srgbClr>
              </a:solidFill>
              <a:latin typeface="Arial" charset="0"/>
              <a:cs typeface="Arial" charset="0"/>
            </a:endParaRPr>
          </a:p>
        </p:txBody>
      </p:sp>
      <p:sp>
        <p:nvSpPr>
          <p:cNvPr id="5" name="Rounded Rectangle 4"/>
          <p:cNvSpPr/>
          <p:nvPr/>
        </p:nvSpPr>
        <p:spPr bwMode="auto">
          <a:xfrm>
            <a:off x="2995485" y="3860339"/>
            <a:ext cx="3888432" cy="4000500"/>
          </a:xfrm>
          <a:prstGeom prst="roundRect">
            <a:avLst/>
          </a:prstGeom>
          <a:solidFill>
            <a:schemeClr val="bg1"/>
          </a:solidFill>
          <a:ln w="9525" cap="flat" cmpd="sng" algn="ctr">
            <a:solidFill>
              <a:schemeClr val="bg1">
                <a:lumMod val="8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137160" tIns="68580" rIns="137160" bIns="68580" numCol="1" rtlCol="0" anchor="t" anchorCtr="0" compatLnSpc="1">
            <a:prstTxWarp prst="textNoShape">
              <a:avLst/>
            </a:prstTxWarp>
          </a:bodyPr>
          <a:lstStyle/>
          <a:p>
            <a:pPr algn="r" fontAlgn="base">
              <a:spcBef>
                <a:spcPct val="20000"/>
              </a:spcBef>
              <a:spcAft>
                <a:spcPct val="0"/>
              </a:spcAft>
            </a:pPr>
            <a:endParaRPr lang="en-GB" sz="2400" dirty="0">
              <a:solidFill>
                <a:srgbClr val="9D90A0"/>
              </a:solidFill>
              <a:latin typeface="Calibri" panose="020F0502020204030204" pitchFamily="34" charset="0"/>
              <a:cs typeface="Arial" pitchFamily="34" charset="0"/>
            </a:endParaRPr>
          </a:p>
          <a:p>
            <a:pPr algn="r" fontAlgn="base">
              <a:spcBef>
                <a:spcPct val="20000"/>
              </a:spcBef>
              <a:spcAft>
                <a:spcPct val="0"/>
              </a:spcAft>
            </a:pPr>
            <a:r>
              <a:rPr lang="en-GB" sz="1800" b="1" dirty="0">
                <a:solidFill>
                  <a:srgbClr val="9D90A0"/>
                </a:solidFill>
                <a:latin typeface="Calibri" panose="020F0502020204030204" pitchFamily="34" charset="0"/>
                <a:cs typeface="Arial" pitchFamily="34" charset="0"/>
              </a:rPr>
              <a:t>Dennis Quon</a:t>
            </a:r>
            <a:br>
              <a:rPr lang="en-GB" sz="2100" b="1" dirty="0">
                <a:solidFill>
                  <a:srgbClr val="9D90A0"/>
                </a:solidFill>
                <a:latin typeface="Calibri" panose="020F0502020204030204" pitchFamily="34" charset="0"/>
                <a:cs typeface="Arial" pitchFamily="34" charset="0"/>
              </a:rPr>
            </a:br>
            <a:r>
              <a:rPr lang="en-GB" sz="2100" b="1" dirty="0">
                <a:solidFill>
                  <a:srgbClr val="9D90A0"/>
                </a:solidFill>
                <a:latin typeface="Calibri" panose="020F0502020204030204" pitchFamily="34" charset="0"/>
                <a:cs typeface="Arial" pitchFamily="34" charset="0"/>
              </a:rPr>
              <a:t>EDP</a:t>
            </a:r>
            <a:endParaRPr lang="en-GB" sz="2400" b="1" dirty="0">
              <a:solidFill>
                <a:srgbClr val="9D90A0"/>
              </a:solidFill>
              <a:latin typeface="Calibri" panose="020F0502020204030204" pitchFamily="34" charset="0"/>
              <a:cs typeface="Arial" pitchFamily="34" charset="0"/>
            </a:endParaRPr>
          </a:p>
          <a:p>
            <a:pPr algn="r" fontAlgn="base">
              <a:spcBef>
                <a:spcPct val="20000"/>
              </a:spcBef>
              <a:spcAft>
                <a:spcPct val="0"/>
              </a:spcAft>
            </a:pPr>
            <a:endParaRPr lang="en-GB" sz="2100" dirty="0">
              <a:solidFill>
                <a:srgbClr val="9D90A0"/>
              </a:solidFill>
              <a:latin typeface="Calibri" panose="020F0502020204030204" pitchFamily="34" charset="0"/>
              <a:cs typeface="Arial" pitchFamily="34" charset="0"/>
            </a:endParaRPr>
          </a:p>
          <a:p>
            <a:pPr algn="r" fontAlgn="base">
              <a:spcBef>
                <a:spcPct val="20000"/>
              </a:spcBef>
              <a:spcAft>
                <a:spcPct val="0"/>
              </a:spcAft>
            </a:pPr>
            <a:endParaRPr lang="en-GB" sz="2100" dirty="0">
              <a:solidFill>
                <a:srgbClr val="9D90A0"/>
              </a:solidFill>
              <a:latin typeface="Calibri" panose="020F0502020204030204" pitchFamily="34" charset="0"/>
              <a:cs typeface="Arial" pitchFamily="34" charset="0"/>
            </a:endParaRPr>
          </a:p>
          <a:p>
            <a:pPr algn="r" fontAlgn="base">
              <a:spcBef>
                <a:spcPct val="20000"/>
              </a:spcBef>
              <a:spcAft>
                <a:spcPct val="0"/>
              </a:spcAft>
            </a:pPr>
            <a:r>
              <a:rPr lang="en-GB" sz="1800" b="1" dirty="0">
                <a:solidFill>
                  <a:srgbClr val="9D90A0"/>
                </a:solidFill>
                <a:latin typeface="Calibri" panose="020F0502020204030204" pitchFamily="34" charset="0"/>
                <a:cs typeface="Arial" pitchFamily="34" charset="0"/>
              </a:rPr>
              <a:t>Director</a:t>
            </a:r>
            <a:r>
              <a:rPr lang="en-GB" sz="1800" dirty="0">
                <a:solidFill>
                  <a:srgbClr val="9D90A0"/>
                </a:solidFill>
                <a:latin typeface="Calibri" panose="020F0502020204030204" pitchFamily="34" charset="0"/>
                <a:cs typeface="Arial" pitchFamily="34" charset="0"/>
              </a:rPr>
              <a:t>, Document Accessibility Services</a:t>
            </a:r>
          </a:p>
          <a:p>
            <a:pPr algn="r" fontAlgn="base">
              <a:spcBef>
                <a:spcPct val="20000"/>
              </a:spcBef>
              <a:spcAft>
                <a:spcPct val="0"/>
              </a:spcAft>
            </a:pPr>
            <a:r>
              <a:rPr lang="en-GB" sz="1800" b="1" dirty="0">
                <a:solidFill>
                  <a:srgbClr val="9D90A0"/>
                </a:solidFill>
                <a:latin typeface="Calibri" panose="020F0502020204030204" pitchFamily="34" charset="0"/>
                <a:cs typeface="Arial" pitchFamily="34" charset="0"/>
              </a:rPr>
              <a:t>Crawford Technologies Inc.</a:t>
            </a:r>
            <a:endParaRPr lang="en-GB" sz="1800" dirty="0">
              <a:solidFill>
                <a:srgbClr val="9D90A0"/>
              </a:solidFill>
              <a:latin typeface="Calibri" panose="020F0502020204030204" pitchFamily="34" charset="0"/>
              <a:cs typeface="Arial" pitchFamily="34" charset="0"/>
            </a:endParaRPr>
          </a:p>
        </p:txBody>
      </p:sp>
      <p:pic>
        <p:nvPicPr>
          <p:cNvPr id="8" name="Picture 7" title="Dennis Quon"/>
          <p:cNvPicPr>
            <a:picLocks noChangeAspect="1"/>
          </p:cNvPicPr>
          <p:nvPr/>
        </p:nvPicPr>
        <p:blipFill rotWithShape="1">
          <a:blip r:embed="rId3" cstate="print">
            <a:extLst>
              <a:ext uri="{28A0092B-C50C-407E-A947-70E740481C1C}">
                <a14:useLocalDpi xmlns:a14="http://schemas.microsoft.com/office/drawing/2010/main" val="0"/>
              </a:ext>
            </a:extLst>
          </a:blip>
          <a:srcRect l="5893" t="19" r="5893" b="23522"/>
          <a:stretch/>
        </p:blipFill>
        <p:spPr>
          <a:xfrm>
            <a:off x="3606271" y="4184749"/>
            <a:ext cx="1511181" cy="1675839"/>
          </a:xfrm>
          <a:prstGeom prst="rect">
            <a:avLst/>
          </a:prstGeom>
        </p:spPr>
      </p:pic>
      <p:sp>
        <p:nvSpPr>
          <p:cNvPr id="9" name="Rounded Rectangle 8"/>
          <p:cNvSpPr/>
          <p:nvPr/>
        </p:nvSpPr>
        <p:spPr bwMode="auto">
          <a:xfrm>
            <a:off x="11312409" y="3860339"/>
            <a:ext cx="3903948" cy="4000500"/>
          </a:xfrm>
          <a:prstGeom prst="roundRect">
            <a:avLst/>
          </a:prstGeom>
          <a:solidFill>
            <a:schemeClr val="bg1"/>
          </a:solidFill>
          <a:ln w="9525" cap="flat" cmpd="sng" algn="ctr">
            <a:solidFill>
              <a:schemeClr val="bg1">
                <a:lumMod val="8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137160" tIns="68580" rIns="137160" bIns="68580" numCol="1" rtlCol="0" anchor="t" anchorCtr="0" compatLnSpc="1">
            <a:prstTxWarp prst="textNoShape">
              <a:avLst/>
            </a:prstTxWarp>
          </a:bodyPr>
          <a:lstStyle/>
          <a:p>
            <a:pPr algn="r" fontAlgn="base">
              <a:spcBef>
                <a:spcPct val="20000"/>
              </a:spcBef>
              <a:spcAft>
                <a:spcPct val="0"/>
              </a:spcAft>
            </a:pPr>
            <a:endParaRPr lang="en-GB" sz="2400" dirty="0">
              <a:solidFill>
                <a:srgbClr val="9D90A0"/>
              </a:solidFill>
              <a:latin typeface="Calibri" panose="020F0502020204030204" pitchFamily="34" charset="0"/>
              <a:cs typeface="Arial" pitchFamily="34" charset="0"/>
            </a:endParaRPr>
          </a:p>
          <a:p>
            <a:pPr algn="r" fontAlgn="base">
              <a:spcBef>
                <a:spcPct val="20000"/>
              </a:spcBef>
              <a:spcAft>
                <a:spcPct val="0"/>
              </a:spcAft>
            </a:pPr>
            <a:r>
              <a:rPr lang="en-GB" sz="1800" b="1" dirty="0">
                <a:solidFill>
                  <a:srgbClr val="9D90A0"/>
                </a:solidFill>
                <a:latin typeface="Calibri" panose="020F0502020204030204" pitchFamily="34" charset="0"/>
                <a:cs typeface="Arial" pitchFamily="34" charset="0"/>
              </a:rPr>
              <a:t>Scott Baker</a:t>
            </a:r>
            <a:br>
              <a:rPr lang="en-GB" sz="1800" b="1" dirty="0">
                <a:solidFill>
                  <a:srgbClr val="9D90A0"/>
                </a:solidFill>
                <a:latin typeface="Calibri" panose="020F0502020204030204" pitchFamily="34" charset="0"/>
                <a:cs typeface="Arial" pitchFamily="34" charset="0"/>
              </a:rPr>
            </a:br>
            <a:endParaRPr lang="en-GB" sz="2100" b="1" dirty="0">
              <a:solidFill>
                <a:srgbClr val="9D90A0"/>
              </a:solidFill>
              <a:latin typeface="Calibri" panose="020F0502020204030204" pitchFamily="34" charset="0"/>
              <a:cs typeface="Arial" pitchFamily="34" charset="0"/>
            </a:endParaRPr>
          </a:p>
          <a:p>
            <a:pPr algn="r" fontAlgn="base">
              <a:spcBef>
                <a:spcPct val="20000"/>
              </a:spcBef>
              <a:spcAft>
                <a:spcPct val="0"/>
              </a:spcAft>
            </a:pPr>
            <a:endParaRPr lang="en-GB" sz="2100" dirty="0">
              <a:solidFill>
                <a:srgbClr val="9D90A0"/>
              </a:solidFill>
              <a:latin typeface="Calibri" panose="020F0502020204030204" pitchFamily="34" charset="0"/>
              <a:cs typeface="Arial" pitchFamily="34" charset="0"/>
            </a:endParaRPr>
          </a:p>
          <a:p>
            <a:pPr algn="r" fontAlgn="base">
              <a:spcBef>
                <a:spcPct val="20000"/>
              </a:spcBef>
              <a:spcAft>
                <a:spcPct val="0"/>
              </a:spcAft>
            </a:pPr>
            <a:endParaRPr lang="en-GB" sz="2100" dirty="0">
              <a:solidFill>
                <a:srgbClr val="9D90A0"/>
              </a:solidFill>
              <a:latin typeface="Calibri" panose="020F0502020204030204" pitchFamily="34" charset="0"/>
              <a:cs typeface="Arial" pitchFamily="34" charset="0"/>
            </a:endParaRPr>
          </a:p>
          <a:p>
            <a:pPr algn="r" fontAlgn="base">
              <a:spcBef>
                <a:spcPct val="20000"/>
              </a:spcBef>
              <a:spcAft>
                <a:spcPct val="0"/>
              </a:spcAft>
            </a:pPr>
            <a:r>
              <a:rPr lang="en-US" sz="1800" dirty="0">
                <a:solidFill>
                  <a:srgbClr val="9D90A0"/>
                </a:solidFill>
                <a:latin typeface="Calibri" panose="020F0502020204030204" pitchFamily="34" charset="0"/>
                <a:cs typeface="Arial" pitchFamily="34" charset="0"/>
              </a:rPr>
              <a:t>Executive Vice President</a:t>
            </a:r>
            <a:endParaRPr lang="en-GB" sz="1800" dirty="0">
              <a:solidFill>
                <a:srgbClr val="9D90A0"/>
              </a:solidFill>
              <a:latin typeface="Calibri" panose="020F0502020204030204" pitchFamily="34" charset="0"/>
              <a:cs typeface="Arial" pitchFamily="34" charset="0"/>
            </a:endParaRPr>
          </a:p>
          <a:p>
            <a:pPr algn="r" fontAlgn="base">
              <a:spcBef>
                <a:spcPct val="20000"/>
              </a:spcBef>
              <a:spcAft>
                <a:spcPct val="0"/>
              </a:spcAft>
            </a:pPr>
            <a:r>
              <a:rPr lang="en-GB" sz="1800" b="1" dirty="0">
                <a:solidFill>
                  <a:srgbClr val="9D90A0"/>
                </a:solidFill>
                <a:latin typeface="Calibri" panose="020F0502020204030204" pitchFamily="34" charset="0"/>
                <a:cs typeface="Arial" pitchFamily="34" charset="0"/>
              </a:rPr>
              <a:t>Crawford Technologies Inc</a:t>
            </a:r>
            <a:r>
              <a:rPr lang="en-GB" sz="1800" dirty="0">
                <a:solidFill>
                  <a:srgbClr val="9D90A0"/>
                </a:solidFill>
                <a:latin typeface="Calibri" panose="020F0502020204030204" pitchFamily="34" charset="0"/>
                <a:cs typeface="Arial" pitchFamily="34" charset="0"/>
              </a:rPr>
              <a:t>.</a:t>
            </a:r>
          </a:p>
        </p:txBody>
      </p:sp>
      <p:sp>
        <p:nvSpPr>
          <p:cNvPr id="12" name="Rounded Rectangle 11"/>
          <p:cNvSpPr/>
          <p:nvPr/>
        </p:nvSpPr>
        <p:spPr bwMode="auto">
          <a:xfrm>
            <a:off x="7331698" y="3865477"/>
            <a:ext cx="3903948" cy="4000500"/>
          </a:xfrm>
          <a:prstGeom prst="roundRect">
            <a:avLst/>
          </a:prstGeom>
          <a:solidFill>
            <a:schemeClr val="bg1"/>
          </a:solidFill>
          <a:ln w="9525" cap="flat" cmpd="sng" algn="ctr">
            <a:solidFill>
              <a:schemeClr val="bg1">
                <a:lumMod val="8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137160" tIns="68580" rIns="137160" bIns="68580" numCol="1" rtlCol="0" anchor="t" anchorCtr="0" compatLnSpc="1">
            <a:prstTxWarp prst="textNoShape">
              <a:avLst/>
            </a:prstTxWarp>
          </a:bodyPr>
          <a:lstStyle/>
          <a:p>
            <a:pPr algn="r" fontAlgn="base">
              <a:spcBef>
                <a:spcPct val="20000"/>
              </a:spcBef>
              <a:spcAft>
                <a:spcPct val="0"/>
              </a:spcAft>
            </a:pPr>
            <a:endParaRPr lang="en-GB" sz="2400" dirty="0">
              <a:solidFill>
                <a:srgbClr val="9D90A0"/>
              </a:solidFill>
              <a:latin typeface="Calibri" panose="020F0502020204030204" pitchFamily="34" charset="0"/>
              <a:cs typeface="Arial" pitchFamily="34" charset="0"/>
            </a:endParaRPr>
          </a:p>
          <a:p>
            <a:pPr algn="r" fontAlgn="base">
              <a:spcBef>
                <a:spcPct val="20000"/>
              </a:spcBef>
              <a:spcAft>
                <a:spcPct val="0"/>
              </a:spcAft>
            </a:pPr>
            <a:r>
              <a:rPr lang="en-GB" sz="1800" b="1" dirty="0">
                <a:solidFill>
                  <a:srgbClr val="9D90A0"/>
                </a:solidFill>
                <a:latin typeface="Calibri" panose="020F0502020204030204" pitchFamily="34" charset="0"/>
                <a:cs typeface="Arial" pitchFamily="34" charset="0"/>
              </a:rPr>
              <a:t>Katrina Fox</a:t>
            </a:r>
            <a:br>
              <a:rPr lang="en-GB" sz="1800" b="1" dirty="0">
                <a:solidFill>
                  <a:srgbClr val="9D90A0"/>
                </a:solidFill>
                <a:latin typeface="Calibri" panose="020F0502020204030204" pitchFamily="34" charset="0"/>
                <a:cs typeface="Arial" pitchFamily="34" charset="0"/>
              </a:rPr>
            </a:br>
            <a:endParaRPr lang="en-GB" sz="2100" b="1" dirty="0">
              <a:solidFill>
                <a:srgbClr val="9D90A0"/>
              </a:solidFill>
              <a:latin typeface="Calibri" panose="020F0502020204030204" pitchFamily="34" charset="0"/>
              <a:cs typeface="Arial" pitchFamily="34" charset="0"/>
            </a:endParaRPr>
          </a:p>
          <a:p>
            <a:pPr algn="r" fontAlgn="base">
              <a:spcBef>
                <a:spcPct val="20000"/>
              </a:spcBef>
              <a:spcAft>
                <a:spcPct val="0"/>
              </a:spcAft>
            </a:pPr>
            <a:endParaRPr lang="en-GB" sz="2100" dirty="0">
              <a:solidFill>
                <a:srgbClr val="9D90A0"/>
              </a:solidFill>
              <a:latin typeface="Calibri" panose="020F0502020204030204" pitchFamily="34" charset="0"/>
              <a:cs typeface="Arial" pitchFamily="34" charset="0"/>
            </a:endParaRPr>
          </a:p>
          <a:p>
            <a:pPr algn="r" fontAlgn="base">
              <a:spcBef>
                <a:spcPct val="20000"/>
              </a:spcBef>
              <a:spcAft>
                <a:spcPct val="0"/>
              </a:spcAft>
            </a:pPr>
            <a:endParaRPr lang="en-GB" sz="2100" dirty="0">
              <a:solidFill>
                <a:srgbClr val="9D90A0"/>
              </a:solidFill>
              <a:latin typeface="Calibri" panose="020F0502020204030204" pitchFamily="34" charset="0"/>
              <a:cs typeface="Arial" pitchFamily="34" charset="0"/>
            </a:endParaRPr>
          </a:p>
          <a:p>
            <a:pPr algn="r" fontAlgn="base">
              <a:spcBef>
                <a:spcPct val="20000"/>
              </a:spcBef>
              <a:spcAft>
                <a:spcPct val="0"/>
              </a:spcAft>
            </a:pPr>
            <a:r>
              <a:rPr lang="en-US" sz="1800" dirty="0">
                <a:solidFill>
                  <a:srgbClr val="9D90A0"/>
                </a:solidFill>
                <a:latin typeface="Calibri" panose="020F0502020204030204" pitchFamily="34" charset="0"/>
                <a:cs typeface="Arial" pitchFamily="34" charset="0"/>
              </a:rPr>
              <a:t>Marketing Coordinator</a:t>
            </a:r>
            <a:r>
              <a:rPr lang="en-US" sz="1800" b="1" dirty="0">
                <a:solidFill>
                  <a:srgbClr val="9D90A0"/>
                </a:solidFill>
                <a:latin typeface="Calibri" panose="020F0502020204030204" pitchFamily="34" charset="0"/>
                <a:cs typeface="Arial" pitchFamily="34" charset="0"/>
              </a:rPr>
              <a:t>, </a:t>
            </a:r>
            <a:endParaRPr lang="en-GB" sz="1800" b="1" dirty="0">
              <a:solidFill>
                <a:srgbClr val="9D90A0"/>
              </a:solidFill>
              <a:latin typeface="Calibri" panose="020F0502020204030204" pitchFamily="34" charset="0"/>
              <a:cs typeface="Arial" pitchFamily="34" charset="0"/>
            </a:endParaRPr>
          </a:p>
          <a:p>
            <a:pPr algn="r" fontAlgn="base">
              <a:spcBef>
                <a:spcPct val="20000"/>
              </a:spcBef>
              <a:spcAft>
                <a:spcPct val="0"/>
              </a:spcAft>
            </a:pPr>
            <a:r>
              <a:rPr lang="en-GB" sz="1800" b="1" dirty="0">
                <a:solidFill>
                  <a:srgbClr val="9D90A0"/>
                </a:solidFill>
                <a:latin typeface="Calibri" panose="020F0502020204030204" pitchFamily="34" charset="0"/>
                <a:cs typeface="Arial" pitchFamily="34" charset="0"/>
              </a:rPr>
              <a:t>Crawford Technologies Inc.</a:t>
            </a:r>
            <a:endParaRPr lang="en-GB" sz="1800" dirty="0">
              <a:solidFill>
                <a:srgbClr val="9D90A0"/>
              </a:solidFill>
              <a:latin typeface="Calibri" panose="020F0502020204030204"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1205" y="4179082"/>
            <a:ext cx="1399742" cy="1681508"/>
          </a:xfrm>
          <a:prstGeom prst="rect">
            <a:avLst/>
          </a:prstGeom>
        </p:spPr>
      </p:pic>
      <p:pic>
        <p:nvPicPr>
          <p:cNvPr id="13" name="Picture 12">
            <a:extLst>
              <a:ext uri="{FF2B5EF4-FFF2-40B4-BE49-F238E27FC236}">
                <a16:creationId xmlns:a16="http://schemas.microsoft.com/office/drawing/2014/main" id="{838A450B-900D-40F5-A101-BB5D3331CE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74056" y="4115521"/>
            <a:ext cx="1371600" cy="1788777"/>
          </a:xfrm>
          <a:prstGeom prst="rect">
            <a:avLst/>
          </a:prstGeom>
        </p:spPr>
      </p:pic>
      <p:sp>
        <p:nvSpPr>
          <p:cNvPr id="10" name="Slide Number Placeholder 3">
            <a:extLst>
              <a:ext uri="{FF2B5EF4-FFF2-40B4-BE49-F238E27FC236}">
                <a16:creationId xmlns:a16="http://schemas.microsoft.com/office/drawing/2014/main" id="{62F046CE-43B0-44FF-91D7-6BE2B8124438}"/>
              </a:ext>
            </a:extLst>
          </p:cNvPr>
          <p:cNvSpPr txBox="1">
            <a:spLocks/>
          </p:cNvSpPr>
          <p:nvPr/>
        </p:nvSpPr>
        <p:spPr>
          <a:xfrm>
            <a:off x="6822932" y="5513075"/>
            <a:ext cx="1563094" cy="296460"/>
          </a:xfrm>
          <a:prstGeom prst="rect">
            <a:avLst/>
          </a:prstGeom>
        </p:spPr>
        <p:txBody>
          <a:bodyPr/>
          <a:lstStyle>
            <a:defPPr>
              <a:defRPr lang="id-ID"/>
            </a:defPPr>
            <a:lvl1pPr marL="0" algn="r" defTabSz="1371302" rtl="0" eaLnBrk="1" latinLnBrk="0" hangingPunct="1">
              <a:defRPr sz="1600" kern="1200">
                <a:solidFill>
                  <a:schemeClr val="tx1">
                    <a:lumMod val="50000"/>
                    <a:lumOff val="50000"/>
                  </a:schemeClr>
                </a:solidFill>
                <a:latin typeface="+mn-lt"/>
                <a:ea typeface="+mn-ea"/>
                <a:cs typeface="+mn-cs"/>
              </a:defRPr>
            </a:lvl1pPr>
            <a:lvl2pPr marL="685652" algn="l" defTabSz="1371302" rtl="0" eaLnBrk="1" latinLnBrk="0" hangingPunct="1">
              <a:defRPr sz="2600" kern="1200">
                <a:solidFill>
                  <a:schemeClr val="tx1"/>
                </a:solidFill>
                <a:latin typeface="+mn-lt"/>
                <a:ea typeface="+mn-ea"/>
                <a:cs typeface="+mn-cs"/>
              </a:defRPr>
            </a:lvl2pPr>
            <a:lvl3pPr marL="1371302" algn="l" defTabSz="1371302" rtl="0" eaLnBrk="1" latinLnBrk="0" hangingPunct="1">
              <a:defRPr sz="2600" kern="1200">
                <a:solidFill>
                  <a:schemeClr val="tx1"/>
                </a:solidFill>
                <a:latin typeface="+mn-lt"/>
                <a:ea typeface="+mn-ea"/>
                <a:cs typeface="+mn-cs"/>
              </a:defRPr>
            </a:lvl3pPr>
            <a:lvl4pPr marL="2056954" algn="l" defTabSz="1371302" rtl="0" eaLnBrk="1" latinLnBrk="0" hangingPunct="1">
              <a:defRPr sz="2600" kern="1200">
                <a:solidFill>
                  <a:schemeClr val="tx1"/>
                </a:solidFill>
                <a:latin typeface="+mn-lt"/>
                <a:ea typeface="+mn-ea"/>
                <a:cs typeface="+mn-cs"/>
              </a:defRPr>
            </a:lvl4pPr>
            <a:lvl5pPr marL="2742606" algn="l" defTabSz="1371302" rtl="0" eaLnBrk="1" latinLnBrk="0" hangingPunct="1">
              <a:defRPr sz="2600" kern="1200">
                <a:solidFill>
                  <a:schemeClr val="tx1"/>
                </a:solidFill>
                <a:latin typeface="+mn-lt"/>
                <a:ea typeface="+mn-ea"/>
                <a:cs typeface="+mn-cs"/>
              </a:defRPr>
            </a:lvl5pPr>
            <a:lvl6pPr marL="3428258" algn="l" defTabSz="1371302" rtl="0" eaLnBrk="1" latinLnBrk="0" hangingPunct="1">
              <a:defRPr sz="2600" kern="1200">
                <a:solidFill>
                  <a:schemeClr val="tx1"/>
                </a:solidFill>
                <a:latin typeface="+mn-lt"/>
                <a:ea typeface="+mn-ea"/>
                <a:cs typeface="+mn-cs"/>
              </a:defRPr>
            </a:lvl6pPr>
            <a:lvl7pPr marL="4113908" algn="l" defTabSz="1371302" rtl="0" eaLnBrk="1" latinLnBrk="0" hangingPunct="1">
              <a:defRPr sz="2600" kern="1200">
                <a:solidFill>
                  <a:schemeClr val="tx1"/>
                </a:solidFill>
                <a:latin typeface="+mn-lt"/>
                <a:ea typeface="+mn-ea"/>
                <a:cs typeface="+mn-cs"/>
              </a:defRPr>
            </a:lvl7pPr>
            <a:lvl8pPr marL="4799560" algn="l" defTabSz="1371302" rtl="0" eaLnBrk="1" latinLnBrk="0" hangingPunct="1">
              <a:defRPr sz="2600" kern="1200">
                <a:solidFill>
                  <a:schemeClr val="tx1"/>
                </a:solidFill>
                <a:latin typeface="+mn-lt"/>
                <a:ea typeface="+mn-ea"/>
                <a:cs typeface="+mn-cs"/>
              </a:defRPr>
            </a:lvl8pPr>
            <a:lvl9pPr marL="5485212" algn="l" defTabSz="1371302" rtl="0" eaLnBrk="1" latinLnBrk="0" hangingPunct="1">
              <a:defRPr sz="2600" kern="1200">
                <a:solidFill>
                  <a:schemeClr val="tx1"/>
                </a:solidFill>
                <a:latin typeface="+mn-lt"/>
                <a:ea typeface="+mn-ea"/>
                <a:cs typeface="+mn-cs"/>
              </a:defRPr>
            </a:lvl9pPr>
          </a:lstStyle>
          <a:p>
            <a:pPr>
              <a:defRPr/>
            </a:pPr>
            <a:fld id="{2B004224-6445-4177-AEBD-F85BECFD19D5}" type="slidenum">
              <a:rPr lang="en-US" smtClean="0">
                <a:solidFill>
                  <a:srgbClr val="012169"/>
                </a:solidFill>
              </a:rPr>
              <a:pPr>
                <a:defRPr/>
              </a:pPr>
              <a:t>2</a:t>
            </a:fld>
            <a:endParaRPr lang="en-US" dirty="0">
              <a:solidFill>
                <a:srgbClr val="012169"/>
              </a:solidFill>
            </a:endParaRPr>
          </a:p>
        </p:txBody>
      </p:sp>
    </p:spTree>
    <p:extLst>
      <p:ext uri="{BB962C8B-B14F-4D97-AF65-F5344CB8AC3E}">
        <p14:creationId xmlns:p14="http://schemas.microsoft.com/office/powerpoint/2010/main" val="10037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FA7042-93DF-4F83-B985-0064112364FF}"/>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1AC68204-7C98-46F6-BF74-90C17919E776}"/>
              </a:ext>
            </a:extLst>
          </p:cNvPr>
          <p:cNvSpPr>
            <a:spLocks noGrp="1"/>
          </p:cNvSpPr>
          <p:nvPr>
            <p:ph type="body" sz="quarter" idx="10"/>
          </p:nvPr>
        </p:nvSpPr>
        <p:spPr/>
        <p:txBody>
          <a:bodyPr/>
          <a:lstStyle/>
          <a:p>
            <a:endParaRPr lang="en-US"/>
          </a:p>
        </p:txBody>
      </p:sp>
      <p:sp>
        <p:nvSpPr>
          <p:cNvPr id="11" name="Text Placeholder 10">
            <a:extLst>
              <a:ext uri="{FF2B5EF4-FFF2-40B4-BE49-F238E27FC236}">
                <a16:creationId xmlns:a16="http://schemas.microsoft.com/office/drawing/2014/main" id="{C2082204-5581-4A4D-896F-7BB752EB902B}"/>
              </a:ext>
            </a:extLst>
          </p:cNvPr>
          <p:cNvSpPr>
            <a:spLocks noGrp="1"/>
          </p:cNvSpPr>
          <p:nvPr>
            <p:ph type="body" sz="quarter" idx="11"/>
          </p:nvPr>
        </p:nvSpPr>
        <p:spPr/>
        <p:txBody>
          <a:bodyPr>
            <a:normAutofit lnSpcReduction="10000"/>
          </a:bodyPr>
          <a:lstStyle/>
          <a:p>
            <a:endParaRPr lang="en-US"/>
          </a:p>
        </p:txBody>
      </p:sp>
      <p:sp>
        <p:nvSpPr>
          <p:cNvPr id="3" name="Slide Number Placeholder 2">
            <a:extLst>
              <a:ext uri="{FF2B5EF4-FFF2-40B4-BE49-F238E27FC236}">
                <a16:creationId xmlns:a16="http://schemas.microsoft.com/office/drawing/2014/main" id="{50A2631E-6F04-4EDF-8B8E-69F7DAD6B942}"/>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20</a:t>
            </a:fld>
            <a:endParaRPr lang="id-ID"/>
          </a:p>
        </p:txBody>
      </p:sp>
      <p:grpSp>
        <p:nvGrpSpPr>
          <p:cNvPr id="6" name="Group 5">
            <a:extLst>
              <a:ext uri="{FF2B5EF4-FFF2-40B4-BE49-F238E27FC236}">
                <a16:creationId xmlns:a16="http://schemas.microsoft.com/office/drawing/2014/main" id="{1DB242CD-0456-4C3D-B456-4789E090926C}"/>
              </a:ext>
            </a:extLst>
          </p:cNvPr>
          <p:cNvGrpSpPr/>
          <p:nvPr/>
        </p:nvGrpSpPr>
        <p:grpSpPr>
          <a:xfrm>
            <a:off x="-1" y="-85726"/>
            <a:ext cx="18288001" cy="10372726"/>
            <a:chOff x="0" y="52389"/>
            <a:chExt cx="18288001" cy="10372726"/>
          </a:xfrm>
        </p:grpSpPr>
        <p:grpSp>
          <p:nvGrpSpPr>
            <p:cNvPr id="13" name="Group 12">
              <a:extLst>
                <a:ext uri="{FF2B5EF4-FFF2-40B4-BE49-F238E27FC236}">
                  <a16:creationId xmlns:a16="http://schemas.microsoft.com/office/drawing/2014/main" id="{A65DB6E8-8A43-478A-A9B5-9412DF436C8C}"/>
                </a:ext>
              </a:extLst>
            </p:cNvPr>
            <p:cNvGrpSpPr/>
            <p:nvPr/>
          </p:nvGrpSpPr>
          <p:grpSpPr>
            <a:xfrm>
              <a:off x="0" y="52389"/>
              <a:ext cx="18288001" cy="10372726"/>
              <a:chOff x="0" y="52389"/>
              <a:chExt cx="18288001" cy="10372726"/>
            </a:xfrm>
          </p:grpSpPr>
          <p:pic>
            <p:nvPicPr>
              <p:cNvPr id="4" name="Picture 3">
                <a:extLst>
                  <a:ext uri="{FF2B5EF4-FFF2-40B4-BE49-F238E27FC236}">
                    <a16:creationId xmlns:a16="http://schemas.microsoft.com/office/drawing/2014/main" id="{A768E5B3-FC48-48DB-B990-2A8FBEAC0EF2}"/>
                  </a:ext>
                </a:extLst>
              </p:cNvPr>
              <p:cNvPicPr>
                <a:picLocks noChangeAspect="1"/>
              </p:cNvPicPr>
              <p:nvPr/>
            </p:nvPicPr>
            <p:blipFill rotWithShape="1">
              <a:blip r:embed="rId2"/>
              <a:srcRect t="19557" r="927"/>
              <a:stretch/>
            </p:blipFill>
            <p:spPr>
              <a:xfrm>
                <a:off x="1" y="938215"/>
                <a:ext cx="18288000" cy="9486900"/>
              </a:xfrm>
              <a:prstGeom prst="rect">
                <a:avLst/>
              </a:prstGeom>
            </p:spPr>
          </p:pic>
          <p:pic>
            <p:nvPicPr>
              <p:cNvPr id="12" name="Picture 11">
                <a:extLst>
                  <a:ext uri="{FF2B5EF4-FFF2-40B4-BE49-F238E27FC236}">
                    <a16:creationId xmlns:a16="http://schemas.microsoft.com/office/drawing/2014/main" id="{BFAF073E-EE2F-4BDD-A350-E7D891A28BF9}"/>
                  </a:ext>
                </a:extLst>
              </p:cNvPr>
              <p:cNvPicPr>
                <a:picLocks noChangeAspect="1"/>
              </p:cNvPicPr>
              <p:nvPr/>
            </p:nvPicPr>
            <p:blipFill rotWithShape="1">
              <a:blip r:embed="rId2"/>
              <a:srcRect b="92418"/>
              <a:stretch/>
            </p:blipFill>
            <p:spPr>
              <a:xfrm>
                <a:off x="0" y="52389"/>
                <a:ext cx="18288000" cy="885826"/>
              </a:xfrm>
              <a:prstGeom prst="rect">
                <a:avLst/>
              </a:prstGeom>
            </p:spPr>
          </p:pic>
        </p:grpSp>
        <p:sp>
          <p:nvSpPr>
            <p:cNvPr id="2" name="Rectangle 1">
              <a:extLst>
                <a:ext uri="{FF2B5EF4-FFF2-40B4-BE49-F238E27FC236}">
                  <a16:creationId xmlns:a16="http://schemas.microsoft.com/office/drawing/2014/main" id="{45C67E23-DE6F-4B01-9437-3BFC9D8C81C3}"/>
                </a:ext>
              </a:extLst>
            </p:cNvPr>
            <p:cNvSpPr/>
            <p:nvPr/>
          </p:nvSpPr>
          <p:spPr>
            <a:xfrm>
              <a:off x="5895833" y="8352430"/>
              <a:ext cx="791570" cy="334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D9DE95-899E-4EB6-8557-50A7FBBB7358}"/>
                </a:ext>
              </a:extLst>
            </p:cNvPr>
            <p:cNvSpPr/>
            <p:nvPr/>
          </p:nvSpPr>
          <p:spPr>
            <a:xfrm>
              <a:off x="10179463" y="8428630"/>
              <a:ext cx="791570" cy="334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ADD9F5-2EAD-46F1-9A94-8357B4D093FE}"/>
                </a:ext>
              </a:extLst>
            </p:cNvPr>
            <p:cNvSpPr/>
            <p:nvPr/>
          </p:nvSpPr>
          <p:spPr>
            <a:xfrm>
              <a:off x="14615118" y="8390530"/>
              <a:ext cx="791570" cy="334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075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E1FDE8-A195-4AE7-9345-0F35FCA0B369}"/>
              </a:ext>
            </a:extLst>
          </p:cNvPr>
          <p:cNvSpPr>
            <a:spLocks noGrp="1"/>
          </p:cNvSpPr>
          <p:nvPr>
            <p:ph type="ctrTitle"/>
          </p:nvPr>
        </p:nvSpPr>
        <p:spPr>
          <a:prstGeom prst="rect">
            <a:avLst/>
          </a:prstGeom>
        </p:spPr>
        <p:txBody>
          <a:bodyPr/>
          <a:lstStyle/>
          <a:p>
            <a:r>
              <a:rPr lang="en-US" dirty="0"/>
              <a:t>Pitfalls</a:t>
            </a:r>
          </a:p>
        </p:txBody>
      </p:sp>
      <p:sp>
        <p:nvSpPr>
          <p:cNvPr id="8" name="Subtitle 7">
            <a:extLst>
              <a:ext uri="{FF2B5EF4-FFF2-40B4-BE49-F238E27FC236}">
                <a16:creationId xmlns:a16="http://schemas.microsoft.com/office/drawing/2014/main" id="{82D2AAF2-2780-43F0-997E-84E40150C372}"/>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C28D9233-8AB7-4B3E-9A5B-EB7926FD59E1}"/>
              </a:ext>
            </a:extLst>
          </p:cNvPr>
          <p:cNvSpPr>
            <a:spLocks noGrp="1"/>
          </p:cNvSpPr>
          <p:nvPr>
            <p:ph type="ftr" sz="quarter" idx="11"/>
          </p:nvPr>
        </p:nvSpPr>
        <p:spPr>
          <a:prstGeom prst="rect">
            <a:avLst/>
          </a:prstGeom>
        </p:spPr>
        <p:txBody>
          <a:bodyP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a:ea typeface="+mn-ea"/>
                <a:cs typeface="+mn-cs"/>
              </a:rPr>
              <a:t>www.crawfordtech.com</a:t>
            </a:r>
            <a:endParaRPr kumimoji="0" lang="id-ID" sz="1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A066DF7-D58E-4D2F-9FAE-2AB92B150527}"/>
              </a:ext>
            </a:extLst>
          </p:cNvPr>
          <p:cNvSpPr>
            <a:spLocks noGrp="1"/>
          </p:cNvSpPr>
          <p:nvPr>
            <p:ph type="sldNum" sz="quarter" idx="12"/>
          </p:nvPr>
        </p:nvSpPr>
        <p:spPr>
          <a:prstGeom prst="rect">
            <a:avLst/>
          </a:prstGeom>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C9F2E319-0919-499D-AD1F-7963255D1003}" type="slidenum">
              <a:rPr kumimoji="0" lang="id-ID"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21</a:t>
            </a:fld>
            <a:endParaRPr kumimoji="0" lang="id-ID"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7942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E2237-8028-49CB-B2CB-0A509B014D8D}"/>
              </a:ext>
            </a:extLst>
          </p:cNvPr>
          <p:cNvSpPr>
            <a:spLocks noGrp="1"/>
          </p:cNvSpPr>
          <p:nvPr>
            <p:ph type="title"/>
          </p:nvPr>
        </p:nvSpPr>
        <p:spPr>
          <a:xfrm>
            <a:off x="964494" y="6856824"/>
            <a:ext cx="16359012" cy="1673122"/>
          </a:xfrm>
        </p:spPr>
        <p:txBody>
          <a:bodyPr vert="horz" lIns="91440" tIns="45720" rIns="91440" bIns="45720" rtlCol="0" anchor="b">
            <a:normAutofit/>
          </a:bodyPr>
          <a:lstStyle/>
          <a:p>
            <a:pPr algn="ctr" defTabSz="914400"/>
            <a:r>
              <a:rPr lang="en-US" sz="6000" kern="1200">
                <a:solidFill>
                  <a:schemeClr val="tx1"/>
                </a:solidFill>
                <a:latin typeface="+mj-lt"/>
                <a:ea typeface="+mj-ea"/>
                <a:cs typeface="+mj-cs"/>
              </a:rPr>
              <a:t>Pitfalls – ALT Text</a:t>
            </a:r>
          </a:p>
        </p:txBody>
      </p:sp>
      <p:pic>
        <p:nvPicPr>
          <p:cNvPr id="2052" name="Picture 4" descr="Image result for couple on a hill">
            <a:extLst>
              <a:ext uri="{FF2B5EF4-FFF2-40B4-BE49-F238E27FC236}">
                <a16:creationId xmlns:a16="http://schemas.microsoft.com/office/drawing/2014/main" id="{8F799F11-781F-4204-AC41-CA0076BE02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91" r="28502"/>
          <a:stretch/>
        </p:blipFill>
        <p:spPr bwMode="auto">
          <a:xfrm>
            <a:off x="482442" y="480766"/>
            <a:ext cx="5692140" cy="58964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uple on a hill">
            <a:extLst>
              <a:ext uri="{FF2B5EF4-FFF2-40B4-BE49-F238E27FC236}">
                <a16:creationId xmlns:a16="http://schemas.microsoft.com/office/drawing/2014/main" id="{68708921-B373-4D94-900E-941E52AFA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71" r="1" b="4396"/>
          <a:stretch/>
        </p:blipFill>
        <p:spPr bwMode="auto">
          <a:xfrm>
            <a:off x="6297577" y="480766"/>
            <a:ext cx="5692140" cy="58964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uple on a hill">
            <a:extLst>
              <a:ext uri="{FF2B5EF4-FFF2-40B4-BE49-F238E27FC236}">
                <a16:creationId xmlns:a16="http://schemas.microsoft.com/office/drawing/2014/main" id="{AC03C603-9CB2-4ACB-B2D2-96E2DA3909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55" r="19318" b="-1"/>
          <a:stretch/>
        </p:blipFill>
        <p:spPr bwMode="auto">
          <a:xfrm>
            <a:off x="12112713" y="480766"/>
            <a:ext cx="5692140" cy="5896467"/>
          </a:xfrm>
          <a:prstGeom prst="rect">
            <a:avLst/>
          </a:prstGeom>
          <a:noFill/>
          <a:extLst>
            <a:ext uri="{909E8E84-426E-40DD-AFC4-6F175D3DCCD1}">
              <a14:hiddenFill xmlns:a14="http://schemas.microsoft.com/office/drawing/2010/main">
                <a:solidFill>
                  <a:srgbClr val="FFFFFF"/>
                </a:solidFill>
              </a14:hiddenFill>
            </a:ext>
          </a:extLst>
        </p:spPr>
      </p:pic>
      <p:cxnSp>
        <p:nvCxnSpPr>
          <p:cNvPr id="2058" name="Straight Connector 76">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6000" y="8668059"/>
            <a:ext cx="13716000" cy="0"/>
          </a:xfrm>
          <a:prstGeom prst="line">
            <a:avLst/>
          </a:prstGeom>
          <a:ln w="19050">
            <a:solidFill>
              <a:srgbClr val="CD371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80C69B2-3B4E-48D9-8CC0-9506880AF4F1}"/>
              </a:ext>
            </a:extLst>
          </p:cNvPr>
          <p:cNvSpPr>
            <a:spLocks noGrp="1"/>
          </p:cNvSpPr>
          <p:nvPr>
            <p:ph type="ftr" sz="quarter" idx="11"/>
          </p:nvPr>
        </p:nvSpPr>
        <p:spPr>
          <a:xfrm>
            <a:off x="6057900" y="9534525"/>
            <a:ext cx="6172200" cy="547687"/>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www.crawfordtech.com</a:t>
            </a:r>
          </a:p>
        </p:txBody>
      </p:sp>
      <p:sp>
        <p:nvSpPr>
          <p:cNvPr id="5" name="Slide Number Placeholder 4">
            <a:extLst>
              <a:ext uri="{FF2B5EF4-FFF2-40B4-BE49-F238E27FC236}">
                <a16:creationId xmlns:a16="http://schemas.microsoft.com/office/drawing/2014/main" id="{BAF1080C-2BE0-4BFD-8B48-CD6D43900725}"/>
              </a:ext>
            </a:extLst>
          </p:cNvPr>
          <p:cNvSpPr>
            <a:spLocks noGrp="1"/>
          </p:cNvSpPr>
          <p:nvPr>
            <p:ph type="sldNum" sz="quarter" idx="12"/>
          </p:nvPr>
        </p:nvSpPr>
        <p:spPr>
          <a:xfrm>
            <a:off x="12915900" y="9534525"/>
            <a:ext cx="4114800" cy="54768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9F2E319-0919-499D-AD1F-7963255D100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441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70E0FD0-E01A-42AA-BEE3-496A4610A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a:ea typeface="+mn-ea"/>
              <a:cs typeface="+mn-cs"/>
            </a:endParaRPr>
          </a:p>
        </p:txBody>
      </p:sp>
      <p:grpSp>
        <p:nvGrpSpPr>
          <p:cNvPr id="75" name="Group 74">
            <a:extLst>
              <a:ext uri="{FF2B5EF4-FFF2-40B4-BE49-F238E27FC236}">
                <a16:creationId xmlns:a16="http://schemas.microsoft.com/office/drawing/2014/main" id="{EFAF2C4E-3BD6-41FD-8260-0E6D29480E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4511" y="-89064"/>
            <a:ext cx="18773779" cy="10385698"/>
            <a:chOff x="-329674" y="-51881"/>
            <a:chExt cx="12515851" cy="6923798"/>
          </a:xfrm>
        </p:grpSpPr>
        <p:sp>
          <p:nvSpPr>
            <p:cNvPr id="76" name="Freeform 5">
              <a:extLst>
                <a:ext uri="{FF2B5EF4-FFF2-40B4-BE49-F238E27FC236}">
                  <a16:creationId xmlns:a16="http://schemas.microsoft.com/office/drawing/2014/main" id="{1DB343BC-19E1-48C4-97C1-33E11352C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6">
              <a:extLst>
                <a:ext uri="{FF2B5EF4-FFF2-40B4-BE49-F238E27FC236}">
                  <a16:creationId xmlns:a16="http://schemas.microsoft.com/office/drawing/2014/main" id="{C2002746-CABE-40D4-BA5F-FBB726EB00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
              <a:extLst>
                <a:ext uri="{FF2B5EF4-FFF2-40B4-BE49-F238E27FC236}">
                  <a16:creationId xmlns:a16="http://schemas.microsoft.com/office/drawing/2014/main" id="{1127C144-F766-4A0A-9BA0-B4D0FCF45A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8">
              <a:extLst>
                <a:ext uri="{FF2B5EF4-FFF2-40B4-BE49-F238E27FC236}">
                  <a16:creationId xmlns:a16="http://schemas.microsoft.com/office/drawing/2014/main" id="{8AD62591-BFA9-4EBB-81DA-80B061033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9">
              <a:extLst>
                <a:ext uri="{FF2B5EF4-FFF2-40B4-BE49-F238E27FC236}">
                  <a16:creationId xmlns:a16="http://schemas.microsoft.com/office/drawing/2014/main" id="{1EB2F2E8-904D-4199-B640-D416948A3B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10">
              <a:extLst>
                <a:ext uri="{FF2B5EF4-FFF2-40B4-BE49-F238E27FC236}">
                  <a16:creationId xmlns:a16="http://schemas.microsoft.com/office/drawing/2014/main" id="{0FCD4787-A6AB-4C74-A8A6-63B217CDFC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11">
              <a:extLst>
                <a:ext uri="{FF2B5EF4-FFF2-40B4-BE49-F238E27FC236}">
                  <a16:creationId xmlns:a16="http://schemas.microsoft.com/office/drawing/2014/main" id="{111BC28C-C2AE-481B-86AF-88452147B2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12">
              <a:extLst>
                <a:ext uri="{FF2B5EF4-FFF2-40B4-BE49-F238E27FC236}">
                  <a16:creationId xmlns:a16="http://schemas.microsoft.com/office/drawing/2014/main" id="{52635308-4B6E-44E7-AA4F-E8543C072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13">
              <a:extLst>
                <a:ext uri="{FF2B5EF4-FFF2-40B4-BE49-F238E27FC236}">
                  <a16:creationId xmlns:a16="http://schemas.microsoft.com/office/drawing/2014/main" id="{6E0C6D57-9617-477F-B5A8-ED315CD2AA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14">
              <a:extLst>
                <a:ext uri="{FF2B5EF4-FFF2-40B4-BE49-F238E27FC236}">
                  <a16:creationId xmlns:a16="http://schemas.microsoft.com/office/drawing/2014/main" id="{7C7F4F31-E043-4559-9CF7-6CEEE3D127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15">
              <a:extLst>
                <a:ext uri="{FF2B5EF4-FFF2-40B4-BE49-F238E27FC236}">
                  <a16:creationId xmlns:a16="http://schemas.microsoft.com/office/drawing/2014/main" id="{AFD273C2-8674-4741-BBE1-92920B4C7A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16">
              <a:extLst>
                <a:ext uri="{FF2B5EF4-FFF2-40B4-BE49-F238E27FC236}">
                  <a16:creationId xmlns:a16="http://schemas.microsoft.com/office/drawing/2014/main" id="{6B32B95E-E1A9-4100-8A3C-674EA45B1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17">
              <a:extLst>
                <a:ext uri="{FF2B5EF4-FFF2-40B4-BE49-F238E27FC236}">
                  <a16:creationId xmlns:a16="http://schemas.microsoft.com/office/drawing/2014/main" id="{EF70156E-E70C-4E32-9FD7-ABC13FFC6A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18">
              <a:extLst>
                <a:ext uri="{FF2B5EF4-FFF2-40B4-BE49-F238E27FC236}">
                  <a16:creationId xmlns:a16="http://schemas.microsoft.com/office/drawing/2014/main" id="{AE9E8F70-D7CD-4FCB-88E6-D115F6CFF5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19">
              <a:extLst>
                <a:ext uri="{FF2B5EF4-FFF2-40B4-BE49-F238E27FC236}">
                  <a16:creationId xmlns:a16="http://schemas.microsoft.com/office/drawing/2014/main" id="{B0623E0F-81A1-4C69-8580-F0563F850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20">
              <a:extLst>
                <a:ext uri="{FF2B5EF4-FFF2-40B4-BE49-F238E27FC236}">
                  <a16:creationId xmlns:a16="http://schemas.microsoft.com/office/drawing/2014/main" id="{F34D4B52-2495-40D0-873E-BB78FDC9B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21">
              <a:extLst>
                <a:ext uri="{FF2B5EF4-FFF2-40B4-BE49-F238E27FC236}">
                  <a16:creationId xmlns:a16="http://schemas.microsoft.com/office/drawing/2014/main" id="{0A390F6B-C8FE-4CDB-951A-C2981613B3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22">
              <a:extLst>
                <a:ext uri="{FF2B5EF4-FFF2-40B4-BE49-F238E27FC236}">
                  <a16:creationId xmlns:a16="http://schemas.microsoft.com/office/drawing/2014/main" id="{71730B8B-E24B-41B2-80C4-442AF4E16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23">
              <a:extLst>
                <a:ext uri="{FF2B5EF4-FFF2-40B4-BE49-F238E27FC236}">
                  <a16:creationId xmlns:a16="http://schemas.microsoft.com/office/drawing/2014/main" id="{7DFBA020-4DDB-4DC2-8CA5-419E2E0680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a:ea typeface="+mn-ea"/>
                <a:cs typeface="+mn-cs"/>
              </a:endParaRPr>
            </a:p>
          </p:txBody>
        </p:sp>
      </p:grpSp>
      <p:sp>
        <p:nvSpPr>
          <p:cNvPr id="96" name="Rectangle 95">
            <a:extLst>
              <a:ext uri="{FF2B5EF4-FFF2-40B4-BE49-F238E27FC236}">
                <a16:creationId xmlns:a16="http://schemas.microsoft.com/office/drawing/2014/main" id="{2B4AA918-548F-49D9-A68C-A0F399AFF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9"/>
            <a:ext cx="9146049" cy="10306687"/>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a:ea typeface="+mn-ea"/>
              <a:cs typeface="+mn-cs"/>
            </a:endParaRPr>
          </a:p>
        </p:txBody>
      </p:sp>
      <p:pic>
        <p:nvPicPr>
          <p:cNvPr id="2052" name="Picture 4" descr="table">
            <a:extLst>
              <a:ext uri="{FF2B5EF4-FFF2-40B4-BE49-F238E27FC236}">
                <a16:creationId xmlns:a16="http://schemas.microsoft.com/office/drawing/2014/main" id="{DAC39023-DEDB-4735-A22B-30766E3AC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18" y="470950"/>
            <a:ext cx="7686371" cy="9333452"/>
          </a:xfrm>
          <a:prstGeom prst="rect">
            <a:avLst/>
          </a:prstGeom>
          <a:noFill/>
          <a:ln w="9525">
            <a:noFill/>
          </a:ln>
          <a:extLst>
            <a:ext uri="{909E8E84-426E-40DD-AFC4-6F175D3DCCD1}">
              <a14:hiddenFill xmlns:a14="http://schemas.microsoft.com/office/drawing/2010/main">
                <a:solidFill>
                  <a:srgbClr val="FFFFFF"/>
                </a:solidFill>
              </a14:hiddenFill>
            </a:ext>
          </a:extLst>
        </p:spPr>
      </p:pic>
      <p:grpSp>
        <p:nvGrpSpPr>
          <p:cNvPr id="98" name="Group 97">
            <a:extLst>
              <a:ext uri="{FF2B5EF4-FFF2-40B4-BE49-F238E27FC236}">
                <a16:creationId xmlns:a16="http://schemas.microsoft.com/office/drawing/2014/main" id="{3B7EA7B9-51B8-423F-8087-A19127C8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9186" y="1779724"/>
            <a:ext cx="6710657" cy="6716900"/>
            <a:chOff x="807084" y="1186483"/>
            <a:chExt cx="4473771" cy="4477933"/>
          </a:xfrm>
        </p:grpSpPr>
        <p:sp>
          <p:nvSpPr>
            <p:cNvPr id="99" name="Rectangle 98">
              <a:extLst>
                <a:ext uri="{FF2B5EF4-FFF2-40B4-BE49-F238E27FC236}">
                  <a16:creationId xmlns:a16="http://schemas.microsoft.com/office/drawing/2014/main" id="{629223A0-9862-4C09-9383-1006F7871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a:ea typeface="+mn-ea"/>
                <a:cs typeface="+mn-cs"/>
              </a:endParaRPr>
            </a:p>
          </p:txBody>
        </p:sp>
        <p:sp>
          <p:nvSpPr>
            <p:cNvPr id="100" name="Isosceles Triangle 39">
              <a:extLst>
                <a:ext uri="{FF2B5EF4-FFF2-40B4-BE49-F238E27FC236}">
                  <a16:creationId xmlns:a16="http://schemas.microsoft.com/office/drawing/2014/main" id="{C76A19EA-2571-4F11-8795-7F9157CB4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52D42680-C1B3-49AB-9E25-BE68CAF79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Title 2">
            <a:extLst>
              <a:ext uri="{FF2B5EF4-FFF2-40B4-BE49-F238E27FC236}">
                <a16:creationId xmlns:a16="http://schemas.microsoft.com/office/drawing/2014/main" id="{638D782F-4F62-428A-A6A9-91BA6144DE89}"/>
              </a:ext>
            </a:extLst>
          </p:cNvPr>
          <p:cNvSpPr>
            <a:spLocks noGrp="1"/>
          </p:cNvSpPr>
          <p:nvPr>
            <p:ph type="title"/>
          </p:nvPr>
        </p:nvSpPr>
        <p:spPr>
          <a:xfrm>
            <a:off x="10501683" y="3112095"/>
            <a:ext cx="6449184" cy="3080881"/>
          </a:xfrm>
        </p:spPr>
        <p:txBody>
          <a:bodyPr vert="horz" lIns="91440" tIns="45720" rIns="91440" bIns="45720" rtlCol="0" anchor="b">
            <a:normAutofit/>
          </a:bodyPr>
          <a:lstStyle/>
          <a:p>
            <a:pPr algn="ctr" defTabSz="914400"/>
            <a:r>
              <a:rPr lang="en-US" sz="8100" kern="1200">
                <a:solidFill>
                  <a:srgbClr val="FFFFFF"/>
                </a:solidFill>
                <a:latin typeface="+mj-lt"/>
                <a:ea typeface="+mj-ea"/>
                <a:cs typeface="+mj-cs"/>
              </a:rPr>
              <a:t>Complex Tables</a:t>
            </a:r>
          </a:p>
        </p:txBody>
      </p:sp>
      <p:sp>
        <p:nvSpPr>
          <p:cNvPr id="5" name="Slide Number Placeholder 4">
            <a:extLst>
              <a:ext uri="{FF2B5EF4-FFF2-40B4-BE49-F238E27FC236}">
                <a16:creationId xmlns:a16="http://schemas.microsoft.com/office/drawing/2014/main" id="{65881F90-3441-43CB-BABF-679DEEF713D9}"/>
              </a:ext>
            </a:extLst>
          </p:cNvPr>
          <p:cNvSpPr>
            <a:spLocks noGrp="1"/>
          </p:cNvSpPr>
          <p:nvPr>
            <p:ph type="sldNum" sz="quarter" idx="12"/>
          </p:nvPr>
        </p:nvSpPr>
        <p:spPr>
          <a:xfrm>
            <a:off x="15702711" y="480060"/>
            <a:ext cx="1371600" cy="48006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9F2E319-0919-499D-AD1F-7963255D100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3B54A13E-6E77-45DA-91A0-FF70D621A0CC}"/>
              </a:ext>
            </a:extLst>
          </p:cNvPr>
          <p:cNvSpPr>
            <a:spLocks noGrp="1"/>
          </p:cNvSpPr>
          <p:nvPr>
            <p:ph type="ftr" sz="quarter" idx="11"/>
          </p:nvPr>
        </p:nvSpPr>
        <p:spPr>
          <a:xfrm>
            <a:off x="10365568" y="9340596"/>
            <a:ext cx="6714275" cy="480060"/>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www.crawfordtech.com</a:t>
            </a:r>
          </a:p>
        </p:txBody>
      </p:sp>
    </p:spTree>
    <p:extLst>
      <p:ext uri="{BB962C8B-B14F-4D97-AF65-F5344CB8AC3E}">
        <p14:creationId xmlns:p14="http://schemas.microsoft.com/office/powerpoint/2010/main" val="130463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89"/>
            <a:ext cx="8422313" cy="10287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itle 2">
            <a:extLst>
              <a:ext uri="{FF2B5EF4-FFF2-40B4-BE49-F238E27FC236}">
                <a16:creationId xmlns:a16="http://schemas.microsoft.com/office/drawing/2014/main" id="{846DA09B-BC86-45EB-9511-D9FCF5FAAEBD}"/>
              </a:ext>
            </a:extLst>
          </p:cNvPr>
          <p:cNvSpPr>
            <a:spLocks noGrp="1"/>
          </p:cNvSpPr>
          <p:nvPr>
            <p:ph type="title"/>
          </p:nvPr>
        </p:nvSpPr>
        <p:spPr>
          <a:xfrm>
            <a:off x="9141157" y="1204432"/>
            <a:ext cx="7466964" cy="2181077"/>
          </a:xfrm>
        </p:spPr>
        <p:txBody>
          <a:bodyPr vert="horz" lIns="91440" tIns="45720" rIns="91440" bIns="45720" rtlCol="0" anchor="ctr">
            <a:normAutofit/>
          </a:bodyPr>
          <a:lstStyle/>
          <a:p>
            <a:pPr defTabSz="914400"/>
            <a:r>
              <a:rPr lang="en-US" sz="4400" kern="1200" dirty="0">
                <a:solidFill>
                  <a:srgbClr val="000000"/>
                </a:solidFill>
                <a:latin typeface="+mj-lt"/>
                <a:ea typeface="+mj-ea"/>
                <a:cs typeface="+mj-cs"/>
              </a:rPr>
              <a:t>Mathematical / Symbology</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7928"/>
            <a:ext cx="7500657" cy="8101443"/>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a:ea typeface="+mn-ea"/>
              <a:cs typeface="+mn-cs"/>
            </a:endParaRPr>
          </a:p>
        </p:txBody>
      </p:sp>
      <p:pic>
        <p:nvPicPr>
          <p:cNvPr id="3074" name="Picture 2" descr="Image result for math equations">
            <a:extLst>
              <a:ext uri="{FF2B5EF4-FFF2-40B4-BE49-F238E27FC236}">
                <a16:creationId xmlns:a16="http://schemas.microsoft.com/office/drawing/2014/main" id="{89222742-0281-42CC-BFA0-0258446A0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23" y="3447001"/>
            <a:ext cx="5492747" cy="342329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A76C269-70B2-46E5-89CB-24561377FCCA}"/>
              </a:ext>
            </a:extLst>
          </p:cNvPr>
          <p:cNvSpPr>
            <a:spLocks noGrp="1"/>
          </p:cNvSpPr>
          <p:nvPr>
            <p:ph idx="1"/>
          </p:nvPr>
        </p:nvSpPr>
        <p:spPr>
          <a:xfrm>
            <a:off x="9135861" y="3632523"/>
            <a:ext cx="7466367" cy="5458933"/>
          </a:xfrm>
        </p:spPr>
        <p:txBody>
          <a:bodyPr vert="horz" lIns="91440" tIns="45720" rIns="91440" bIns="45720" rtlCol="0" anchor="ctr">
            <a:normAutofit/>
          </a:bodyPr>
          <a:lstStyle/>
          <a:p>
            <a:pPr indent="-228600" defTabSz="914400"/>
            <a:endParaRPr lang="en-US" sz="3000">
              <a:solidFill>
                <a:srgbClr val="000000"/>
              </a:solidFill>
            </a:endParaRPr>
          </a:p>
        </p:txBody>
      </p:sp>
      <p:sp>
        <p:nvSpPr>
          <p:cNvPr id="4" name="Footer Placeholder 3">
            <a:extLst>
              <a:ext uri="{FF2B5EF4-FFF2-40B4-BE49-F238E27FC236}">
                <a16:creationId xmlns:a16="http://schemas.microsoft.com/office/drawing/2014/main" id="{D59465A4-9413-4845-9702-A1E5705D6EEA}"/>
              </a:ext>
            </a:extLst>
          </p:cNvPr>
          <p:cNvSpPr>
            <a:spLocks noGrp="1"/>
          </p:cNvSpPr>
          <p:nvPr>
            <p:ph type="ftr" sz="quarter" idx="11"/>
          </p:nvPr>
        </p:nvSpPr>
        <p:spPr>
          <a:xfrm>
            <a:off x="8304550" y="9335553"/>
            <a:ext cx="7934343" cy="47110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700" b="0" i="0" u="none" strike="noStrike" kern="1200" cap="none" spc="0" normalizeH="0" baseline="0" noProof="0">
                <a:ln>
                  <a:noFill/>
                </a:ln>
                <a:solidFill>
                  <a:srgbClr val="898989"/>
                </a:solidFill>
                <a:effectLst/>
                <a:uLnTx/>
                <a:uFillTx/>
                <a:latin typeface="Calibri"/>
                <a:ea typeface="+mn-ea"/>
                <a:cs typeface="+mn-cs"/>
              </a:rPr>
              <a:t>www.crawfordtech.com</a:t>
            </a:r>
          </a:p>
        </p:txBody>
      </p:sp>
      <p:sp>
        <p:nvSpPr>
          <p:cNvPr id="5" name="Slide Number Placeholder 4">
            <a:extLst>
              <a:ext uri="{FF2B5EF4-FFF2-40B4-BE49-F238E27FC236}">
                <a16:creationId xmlns:a16="http://schemas.microsoft.com/office/drawing/2014/main" id="{0B08A6F0-B7D0-4605-9156-7D01ADCBD202}"/>
              </a:ext>
            </a:extLst>
          </p:cNvPr>
          <p:cNvSpPr>
            <a:spLocks noGrp="1"/>
          </p:cNvSpPr>
          <p:nvPr>
            <p:ph type="sldNum" sz="quarter" idx="12"/>
          </p:nvPr>
        </p:nvSpPr>
        <p:spPr>
          <a:xfrm>
            <a:off x="16238895" y="9335553"/>
            <a:ext cx="856092" cy="47110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9F2E319-0919-499D-AD1F-7963255D1003}" type="slidenum">
              <a:rPr kumimoji="0" lang="en-US" sz="17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7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22809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90865D-27D4-4492-96AC-3CD16FBA960A}"/>
              </a:ext>
            </a:extLst>
          </p:cNvPr>
          <p:cNvSpPr>
            <a:spLocks noGrp="1"/>
          </p:cNvSpPr>
          <p:nvPr>
            <p:ph type="title"/>
          </p:nvPr>
        </p:nvSpPr>
        <p:spPr/>
        <p:txBody>
          <a:bodyPr/>
          <a:lstStyle/>
          <a:p>
            <a:r>
              <a:rPr lang="en-US" dirty="0"/>
              <a:t>Read Order</a:t>
            </a:r>
          </a:p>
        </p:txBody>
      </p:sp>
      <p:sp>
        <p:nvSpPr>
          <p:cNvPr id="6" name="Text Placeholder 5">
            <a:extLst>
              <a:ext uri="{FF2B5EF4-FFF2-40B4-BE49-F238E27FC236}">
                <a16:creationId xmlns:a16="http://schemas.microsoft.com/office/drawing/2014/main" id="{F3F5D909-4923-4124-9688-7B2DDFC48D5A}"/>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03ECCD0D-CC59-4E8F-89D8-0366991B1F52}"/>
              </a:ext>
            </a:extLst>
          </p:cNvPr>
          <p:cNvSpPr>
            <a:spLocks noGrp="1"/>
          </p:cNvSpPr>
          <p:nvPr>
            <p:ph type="body" sz="quarter" idx="11"/>
          </p:nvPr>
        </p:nvSpPr>
        <p:spPr/>
        <p:txBody>
          <a:bodyPr>
            <a:normAutofit lnSpcReduction="10000"/>
          </a:bodyPr>
          <a:lstStyle/>
          <a:p>
            <a:endParaRPr lang="en-US"/>
          </a:p>
        </p:txBody>
      </p:sp>
      <p:sp>
        <p:nvSpPr>
          <p:cNvPr id="4" name="Footer Placeholder 3">
            <a:extLst>
              <a:ext uri="{FF2B5EF4-FFF2-40B4-BE49-F238E27FC236}">
                <a16:creationId xmlns:a16="http://schemas.microsoft.com/office/drawing/2014/main" id="{B4201E5D-B24C-4E6C-B5CD-F6A47999E8C2}"/>
              </a:ext>
            </a:extLst>
          </p:cNvPr>
          <p:cNvSpPr>
            <a:spLocks noGrp="1"/>
          </p:cNvSpPr>
          <p:nvPr>
            <p:ph type="ftr" sz="quarter" idx="4294967295"/>
          </p:nvPr>
        </p:nvSpPr>
        <p:spPr>
          <a:xfrm>
            <a:off x="0" y="9534525"/>
            <a:ext cx="6172200" cy="547688"/>
          </a:xfrm>
          <a:prstGeom prst="rect">
            <a:avLst/>
          </a:prstGeom>
        </p:spPr>
        <p:txBody>
          <a:bodyP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a:ea typeface="+mn-ea"/>
                <a:cs typeface="+mn-cs"/>
              </a:rPr>
              <a:t>www.crawfordtech.com</a:t>
            </a:r>
            <a:endParaRPr kumimoji="0" lang="id-ID" sz="1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385D53C-632F-4AA7-87F3-8780F5B256C9}"/>
              </a:ext>
            </a:extLst>
          </p:cNvPr>
          <p:cNvSpPr>
            <a:spLocks noGrp="1"/>
          </p:cNvSpPr>
          <p:nvPr>
            <p:ph type="sldNum" sz="quarter" idx="4294967295"/>
          </p:nvPr>
        </p:nvSpPr>
        <p:spPr>
          <a:xfrm>
            <a:off x="14173200" y="9534525"/>
            <a:ext cx="4114800" cy="547688"/>
          </a:xfrm>
          <a:prstGeom prst="rect">
            <a:avLst/>
          </a:prstGeom>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C9F2E319-0919-499D-AD1F-7963255D1003}" type="slidenum">
              <a:rPr kumimoji="0" lang="id-ID"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25</a:t>
            </a:fld>
            <a:endParaRPr kumimoji="0" lang="id-ID"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122" name="Picture 2" descr="Image result for accessible pdf read order">
            <a:extLst>
              <a:ext uri="{FF2B5EF4-FFF2-40B4-BE49-F238E27FC236}">
                <a16:creationId xmlns:a16="http://schemas.microsoft.com/office/drawing/2014/main" id="{02DD0C76-ECF1-42B4-8252-9FC1BA62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020" y="2326016"/>
            <a:ext cx="10403305" cy="569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0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93E3DD-C675-4E74-891D-03C07898F311}"/>
              </a:ext>
            </a:extLst>
          </p:cNvPr>
          <p:cNvSpPr>
            <a:spLocks noGrp="1"/>
          </p:cNvSpPr>
          <p:nvPr>
            <p:ph type="title"/>
          </p:nvPr>
        </p:nvSpPr>
        <p:spPr/>
        <p:txBody>
          <a:bodyPr/>
          <a:lstStyle/>
          <a:p>
            <a:r>
              <a:rPr lang="en-US"/>
              <a:t>Contrast</a:t>
            </a:r>
            <a:endParaRPr lang="en-US" dirty="0"/>
          </a:p>
        </p:txBody>
      </p:sp>
      <p:sp>
        <p:nvSpPr>
          <p:cNvPr id="6" name="Text Placeholder 5">
            <a:extLst>
              <a:ext uri="{FF2B5EF4-FFF2-40B4-BE49-F238E27FC236}">
                <a16:creationId xmlns:a16="http://schemas.microsoft.com/office/drawing/2014/main" id="{62B57EA6-5493-4C64-BA5B-2E460D647AB5}"/>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1DF08777-26CC-4519-8F66-E9745E3D7353}"/>
              </a:ext>
            </a:extLst>
          </p:cNvPr>
          <p:cNvSpPr>
            <a:spLocks noGrp="1"/>
          </p:cNvSpPr>
          <p:nvPr>
            <p:ph type="body" sz="quarter" idx="11"/>
          </p:nvPr>
        </p:nvSpPr>
        <p:spPr/>
        <p:txBody>
          <a:bodyPr>
            <a:normAutofit lnSpcReduction="10000"/>
          </a:bodyPr>
          <a:lstStyle/>
          <a:p>
            <a:endParaRPr lang="en-US"/>
          </a:p>
        </p:txBody>
      </p:sp>
      <p:sp>
        <p:nvSpPr>
          <p:cNvPr id="4" name="Footer Placeholder 3">
            <a:extLst>
              <a:ext uri="{FF2B5EF4-FFF2-40B4-BE49-F238E27FC236}">
                <a16:creationId xmlns:a16="http://schemas.microsoft.com/office/drawing/2014/main" id="{92DA92F3-B868-4B31-B771-68E84A12E0FC}"/>
              </a:ext>
            </a:extLst>
          </p:cNvPr>
          <p:cNvSpPr>
            <a:spLocks noGrp="1"/>
          </p:cNvSpPr>
          <p:nvPr>
            <p:ph type="ftr" sz="quarter" idx="4294967295"/>
          </p:nvPr>
        </p:nvSpPr>
        <p:spPr>
          <a:xfrm>
            <a:off x="0" y="9534525"/>
            <a:ext cx="6172200" cy="547688"/>
          </a:xfrm>
          <a:prstGeom prst="rect">
            <a:avLst/>
          </a:prstGeom>
        </p:spPr>
        <p:txBody>
          <a:bodyP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a:ea typeface="+mn-ea"/>
                <a:cs typeface="+mn-cs"/>
              </a:rPr>
              <a:t>www.crawfordtech.com</a:t>
            </a:r>
            <a:endParaRPr kumimoji="0" lang="id-ID" sz="1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8C83CFC-B31F-4105-94AB-22D1B9C1F72D}"/>
              </a:ext>
            </a:extLst>
          </p:cNvPr>
          <p:cNvSpPr>
            <a:spLocks noGrp="1"/>
          </p:cNvSpPr>
          <p:nvPr>
            <p:ph type="sldNum" sz="quarter" idx="4294967295"/>
          </p:nvPr>
        </p:nvSpPr>
        <p:spPr>
          <a:xfrm>
            <a:off x="14173200" y="9534525"/>
            <a:ext cx="4114800" cy="547688"/>
          </a:xfrm>
          <a:prstGeom prst="rect">
            <a:avLst/>
          </a:prstGeom>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C9F2E319-0919-499D-AD1F-7963255D1003}" type="slidenum">
              <a:rPr kumimoji="0" lang="id-ID"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26</a:t>
            </a:fld>
            <a:endParaRPr kumimoji="0" lang="id-ID"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098" name="Picture 2" descr="Image result for bad contrast">
            <a:extLst>
              <a:ext uri="{FF2B5EF4-FFF2-40B4-BE49-F238E27FC236}">
                <a16:creationId xmlns:a16="http://schemas.microsoft.com/office/drawing/2014/main" id="{9BF4D320-D9CD-442A-B19B-BCA532ABA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47" y="1870911"/>
            <a:ext cx="15905747" cy="7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84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BCB55B-5D90-434A-B212-802284D7B516}"/>
              </a:ext>
            </a:extLst>
          </p:cNvPr>
          <p:cNvSpPr>
            <a:spLocks noGrp="1"/>
          </p:cNvSpPr>
          <p:nvPr>
            <p:ph type="title"/>
          </p:nvPr>
        </p:nvSpPr>
        <p:spPr>
          <a:xfrm>
            <a:off x="10119942" y="2675938"/>
            <a:ext cx="6967875" cy="4333671"/>
          </a:xfrm>
        </p:spPr>
        <p:txBody>
          <a:bodyPr vert="horz" lIns="91440" tIns="45720" rIns="91440" bIns="45720" rtlCol="0" anchor="b">
            <a:normAutofit/>
          </a:bodyPr>
          <a:lstStyle/>
          <a:p>
            <a:pPr defTabSz="914400"/>
            <a:r>
              <a:rPr lang="en-US" sz="6000">
                <a:solidFill>
                  <a:schemeClr val="tx1"/>
                </a:solidFill>
              </a:rPr>
              <a:t>Scanned Text</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259173" cy="10287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scanned text">
            <a:extLst>
              <a:ext uri="{FF2B5EF4-FFF2-40B4-BE49-F238E27FC236}">
                <a16:creationId xmlns:a16="http://schemas.microsoft.com/office/drawing/2014/main" id="{E89B4699-EFF3-4BEA-9B89-1B40F644AE1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334" b="5061"/>
          <a:stretch/>
        </p:blipFill>
        <p:spPr bwMode="auto">
          <a:xfrm>
            <a:off x="20" y="10"/>
            <a:ext cx="9036211" cy="10286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37960B6-9C86-4F34-ACA1-91A35CCEB38F}"/>
              </a:ext>
            </a:extLst>
          </p:cNvPr>
          <p:cNvSpPr>
            <a:spLocks noGrp="1"/>
          </p:cNvSpPr>
          <p:nvPr>
            <p:ph type="sldNum" sz="quarter" idx="12"/>
          </p:nvPr>
        </p:nvSpPr>
        <p:spPr>
          <a:xfrm>
            <a:off x="16504920" y="905256"/>
            <a:ext cx="822960" cy="822960"/>
          </a:xfrm>
          <a:prstGeom prst="ellipse">
            <a:avLst/>
          </a:prstGeom>
          <a:solidFill>
            <a:srgbClr val="7F7F7F"/>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9F2E319-0919-499D-AD1F-7963255D1003}" type="slidenum">
              <a:rPr kumimoji="0" lang="en-US" sz="23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27</a:t>
            </a:fld>
            <a:endParaRPr kumimoji="0" lang="en-US" sz="23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AE1F4FD-D645-4D20-8A34-A76BE8515037}"/>
              </a:ext>
            </a:extLst>
          </p:cNvPr>
          <p:cNvSpPr>
            <a:spLocks noGrp="1"/>
          </p:cNvSpPr>
          <p:nvPr>
            <p:ph type="ftr" sz="quarter" idx="11"/>
          </p:nvPr>
        </p:nvSpPr>
        <p:spPr>
          <a:xfrm>
            <a:off x="10119939" y="9299446"/>
            <a:ext cx="6384979" cy="5486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700" b="0" i="0" u="none" strike="noStrike" kern="1200" cap="none" spc="0" normalizeH="0" baseline="0" noProof="0">
                <a:ln>
                  <a:noFill/>
                </a:ln>
                <a:solidFill>
                  <a:prstClr val="white">
                    <a:alpha val="80000"/>
                  </a:prstClr>
                </a:solidFill>
                <a:effectLst/>
                <a:uLnTx/>
                <a:uFillTx/>
                <a:latin typeface="Calibri" panose="020F0502020204030204"/>
                <a:ea typeface="+mn-ea"/>
                <a:cs typeface="+mn-cs"/>
              </a:rPr>
              <a:t>www.crawfordtech.com</a:t>
            </a:r>
          </a:p>
        </p:txBody>
      </p:sp>
    </p:spTree>
    <p:extLst>
      <p:ext uri="{BB962C8B-B14F-4D97-AF65-F5344CB8AC3E}">
        <p14:creationId xmlns:p14="http://schemas.microsoft.com/office/powerpoint/2010/main" val="377523102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744471-2FC8-4A01-AD45-948259082210}"/>
              </a:ext>
            </a:extLst>
          </p:cNvPr>
          <p:cNvSpPr>
            <a:spLocks noGrp="1"/>
          </p:cNvSpPr>
          <p:nvPr>
            <p:ph type="title"/>
          </p:nvPr>
        </p:nvSpPr>
        <p:spPr>
          <a:xfrm>
            <a:off x="9980400" y="2094433"/>
            <a:ext cx="7509504" cy="1988345"/>
          </a:xfrm>
        </p:spPr>
        <p:txBody>
          <a:bodyPr vert="horz" lIns="91440" tIns="45720" rIns="91440" bIns="45720" rtlCol="0" anchor="ctr">
            <a:normAutofit/>
          </a:bodyPr>
          <a:lstStyle/>
          <a:p>
            <a:pPr defTabSz="914400"/>
            <a:r>
              <a:rPr lang="en-US" sz="4400" kern="1200">
                <a:solidFill>
                  <a:schemeClr val="tx1"/>
                </a:solidFill>
                <a:latin typeface="+mj-lt"/>
                <a:ea typeface="+mj-ea"/>
                <a:cs typeface="+mj-cs"/>
              </a:rPr>
              <a:t>Fillable Forms</a:t>
            </a:r>
          </a:p>
        </p:txBody>
      </p:sp>
      <p:sp>
        <p:nvSpPr>
          <p:cNvPr id="2054" name="Freeform: Shape 7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259173" cy="10287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5" name="Freeform: Shape 7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036231" cy="10287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Image result for fillable forms">
            <a:extLst>
              <a:ext uri="{FF2B5EF4-FFF2-40B4-BE49-F238E27FC236}">
                <a16:creationId xmlns:a16="http://schemas.microsoft.com/office/drawing/2014/main" id="{0188AE16-3F49-4E27-B5C0-8A62B1BC1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61" y="2312242"/>
            <a:ext cx="7483700" cy="420958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CD8AB17-5DC0-40B2-9141-C2A579F5295D}"/>
              </a:ext>
            </a:extLst>
          </p:cNvPr>
          <p:cNvSpPr>
            <a:spLocks noGrp="1"/>
          </p:cNvSpPr>
          <p:nvPr>
            <p:ph type="sldNum" sz="quarter" idx="12"/>
          </p:nvPr>
        </p:nvSpPr>
        <p:spPr>
          <a:xfrm>
            <a:off x="16500348" y="898987"/>
            <a:ext cx="822960" cy="822960"/>
          </a:xfrm>
          <a:prstGeom prst="ellipse">
            <a:avLst/>
          </a:prstGeom>
          <a:solidFill>
            <a:srgbClr val="634A4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9F2E319-0919-499D-AD1F-7963255D1003}" type="slidenum">
              <a:rPr kumimoji="0" lang="en-US" sz="23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28</a:t>
            </a:fld>
            <a:endParaRPr kumimoji="0" lang="en-US" sz="2300" b="0" i="0" u="none" strike="noStrike" kern="1200" cap="none" spc="0" normalizeH="0" baseline="0" noProof="0">
              <a:ln>
                <a:noFill/>
              </a:ln>
              <a:solidFill>
                <a:srgbClr val="FFFFFF"/>
              </a:solidFill>
              <a:effectLst/>
              <a:uLnTx/>
              <a:uFillTx/>
              <a:latin typeface="Calibri"/>
              <a:ea typeface="+mn-ea"/>
              <a:cs typeface="+mn-cs"/>
            </a:endParaRPr>
          </a:p>
        </p:txBody>
      </p:sp>
      <p:sp>
        <p:nvSpPr>
          <p:cNvPr id="2" name="Content Placeholder 1">
            <a:extLst>
              <a:ext uri="{FF2B5EF4-FFF2-40B4-BE49-F238E27FC236}">
                <a16:creationId xmlns:a16="http://schemas.microsoft.com/office/drawing/2014/main" id="{E7E6B7EF-AD97-4732-B506-689A3CD951A3}"/>
              </a:ext>
            </a:extLst>
          </p:cNvPr>
          <p:cNvSpPr>
            <a:spLocks noGrp="1"/>
          </p:cNvSpPr>
          <p:nvPr>
            <p:ph idx="1"/>
          </p:nvPr>
        </p:nvSpPr>
        <p:spPr>
          <a:xfrm>
            <a:off x="9987066" y="4307973"/>
            <a:ext cx="7509504" cy="4772526"/>
          </a:xfrm>
        </p:spPr>
        <p:txBody>
          <a:bodyPr vert="horz" lIns="91440" tIns="45720" rIns="91440" bIns="45720" rtlCol="0" anchor="t">
            <a:normAutofit/>
          </a:bodyPr>
          <a:lstStyle/>
          <a:p>
            <a:pPr indent="-228600" defTabSz="914400"/>
            <a:r>
              <a:rPr lang="en-US" sz="2700" dirty="0">
                <a:solidFill>
                  <a:schemeClr val="tx1"/>
                </a:solidFill>
              </a:rPr>
              <a:t>Hours of remediation</a:t>
            </a:r>
          </a:p>
          <a:p>
            <a:pPr indent="-228600" defTabSz="914400"/>
            <a:r>
              <a:rPr lang="en-US" sz="2700" dirty="0">
                <a:solidFill>
                  <a:schemeClr val="tx1"/>
                </a:solidFill>
              </a:rPr>
              <a:t>Very expensive</a:t>
            </a:r>
          </a:p>
        </p:txBody>
      </p:sp>
      <p:sp>
        <p:nvSpPr>
          <p:cNvPr id="4" name="Footer Placeholder 3">
            <a:extLst>
              <a:ext uri="{FF2B5EF4-FFF2-40B4-BE49-F238E27FC236}">
                <a16:creationId xmlns:a16="http://schemas.microsoft.com/office/drawing/2014/main" id="{74011B33-4218-4C38-8E28-3C936E643863}"/>
              </a:ext>
            </a:extLst>
          </p:cNvPr>
          <p:cNvSpPr>
            <a:spLocks noGrp="1"/>
          </p:cNvSpPr>
          <p:nvPr>
            <p:ph type="ftr" sz="quarter" idx="11"/>
          </p:nvPr>
        </p:nvSpPr>
        <p:spPr>
          <a:xfrm>
            <a:off x="9985759" y="9299448"/>
            <a:ext cx="7509504" cy="547687"/>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700" b="0" i="0" u="none" strike="noStrike" kern="1200" cap="none" spc="0" normalizeH="0" baseline="0" noProof="0" dirty="0">
                <a:ln>
                  <a:noFill/>
                </a:ln>
                <a:solidFill>
                  <a:prstClr val="white">
                    <a:alpha val="80000"/>
                  </a:prstClr>
                </a:solidFill>
                <a:effectLst/>
                <a:uLnTx/>
                <a:uFillTx/>
                <a:latin typeface="Calibri"/>
                <a:ea typeface="+mn-ea"/>
                <a:cs typeface="+mn-cs"/>
              </a:rPr>
              <a:t>www.crawfordtech.com</a:t>
            </a:r>
          </a:p>
        </p:txBody>
      </p:sp>
    </p:spTree>
    <p:extLst>
      <p:ext uri="{BB962C8B-B14F-4D97-AF65-F5344CB8AC3E}">
        <p14:creationId xmlns:p14="http://schemas.microsoft.com/office/powerpoint/2010/main" val="182995859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3CB452-60DC-41C7-8495-A413E42F08C3}"/>
              </a:ext>
            </a:extLst>
          </p:cNvPr>
          <p:cNvSpPr>
            <a:spLocks noGrp="1"/>
          </p:cNvSpPr>
          <p:nvPr>
            <p:ph type="title"/>
          </p:nvPr>
        </p:nvSpPr>
        <p:spPr/>
        <p:txBody>
          <a:bodyPr/>
          <a:lstStyle/>
          <a:p>
            <a:r>
              <a:rPr lang="en-US" dirty="0"/>
              <a:t>Questions	</a:t>
            </a:r>
          </a:p>
        </p:txBody>
      </p:sp>
      <p:sp>
        <p:nvSpPr>
          <p:cNvPr id="7" name="Text Placeholder 6">
            <a:extLst>
              <a:ext uri="{FF2B5EF4-FFF2-40B4-BE49-F238E27FC236}">
                <a16:creationId xmlns:a16="http://schemas.microsoft.com/office/drawing/2014/main" id="{FEFFFFE7-63E1-4A11-84F0-CEA292323D37}"/>
              </a:ext>
            </a:extLst>
          </p:cNvPr>
          <p:cNvSpPr>
            <a:spLocks noGrp="1"/>
          </p:cNvSpPr>
          <p:nvPr>
            <p:ph type="body" sz="quarter" idx="10"/>
          </p:nvPr>
        </p:nvSpPr>
        <p:spPr/>
        <p:txBody>
          <a:bodyPr>
            <a:normAutofit lnSpcReduction="10000"/>
          </a:bodyPr>
          <a:lstStyle/>
          <a:p>
            <a:r>
              <a:rPr lang="en-US" dirty="0"/>
              <a:t>Why does color contrast matter?</a:t>
            </a:r>
          </a:p>
          <a:p>
            <a:endParaRPr lang="en-US" dirty="0"/>
          </a:p>
          <a:p>
            <a:r>
              <a:rPr lang="en-US" dirty="0"/>
              <a:t>Can alt-text ever be automated? </a:t>
            </a:r>
          </a:p>
          <a:p>
            <a:endParaRPr lang="en-US" dirty="0"/>
          </a:p>
          <a:p>
            <a:r>
              <a:rPr lang="en-US" dirty="0"/>
              <a:t>What does Assistive Technology do with scanned content?</a:t>
            </a:r>
          </a:p>
          <a:p>
            <a:endParaRPr lang="en-US" dirty="0"/>
          </a:p>
          <a:p>
            <a:r>
              <a:rPr lang="en-US" dirty="0"/>
              <a:t>Why does scanned text pose a problem for AT?</a:t>
            </a:r>
          </a:p>
          <a:p>
            <a:endParaRPr lang="en-US" dirty="0"/>
          </a:p>
          <a:p>
            <a:r>
              <a:rPr lang="en-US" dirty="0"/>
              <a:t>Why is checking the read order after </a:t>
            </a:r>
            <a:r>
              <a:rPr lang="en-US" dirty="0" err="1"/>
              <a:t>autotagging</a:t>
            </a:r>
            <a:r>
              <a:rPr lang="en-US" dirty="0"/>
              <a:t> important?</a:t>
            </a:r>
          </a:p>
          <a:p>
            <a:endParaRPr lang="en-US" dirty="0"/>
          </a:p>
          <a:p>
            <a:r>
              <a:rPr lang="en-US" dirty="0"/>
              <a:t>Will </a:t>
            </a:r>
            <a:r>
              <a:rPr lang="en-US" dirty="0" err="1"/>
              <a:t>autotagger</a:t>
            </a:r>
            <a:r>
              <a:rPr lang="en-US" dirty="0"/>
              <a:t> work to clear backlogs of untagged PDFs? </a:t>
            </a:r>
          </a:p>
          <a:p>
            <a:endParaRPr lang="en-US" dirty="0"/>
          </a:p>
          <a:p>
            <a:endParaRPr lang="en-US" dirty="0"/>
          </a:p>
        </p:txBody>
      </p:sp>
      <p:sp>
        <p:nvSpPr>
          <p:cNvPr id="8" name="Text Placeholder 7">
            <a:extLst>
              <a:ext uri="{FF2B5EF4-FFF2-40B4-BE49-F238E27FC236}">
                <a16:creationId xmlns:a16="http://schemas.microsoft.com/office/drawing/2014/main" id="{03B6425C-0779-4005-B7B6-5EF56CF811DB}"/>
              </a:ext>
            </a:extLst>
          </p:cNvPr>
          <p:cNvSpPr>
            <a:spLocks noGrp="1"/>
          </p:cNvSpPr>
          <p:nvPr>
            <p:ph type="body" sz="quarter" idx="11"/>
          </p:nvPr>
        </p:nvSpPr>
        <p:spPr/>
        <p:txBody>
          <a:bodyPr>
            <a:normAutofit lnSpcReduction="10000"/>
          </a:bodyPr>
          <a:lstStyle/>
          <a:p>
            <a:endParaRPr lang="en-US"/>
          </a:p>
        </p:txBody>
      </p:sp>
      <p:sp>
        <p:nvSpPr>
          <p:cNvPr id="4" name="Footer Placeholder 3">
            <a:extLst>
              <a:ext uri="{FF2B5EF4-FFF2-40B4-BE49-F238E27FC236}">
                <a16:creationId xmlns:a16="http://schemas.microsoft.com/office/drawing/2014/main" id="{C1C1EA4E-75F2-4AAF-952C-7993978272BC}"/>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6E0E452B-10AD-4CBE-A4AE-5192107C2F3D}"/>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29</a:t>
            </a:fld>
            <a:endParaRPr lang="id-ID" dirty="0"/>
          </a:p>
        </p:txBody>
      </p:sp>
    </p:spTree>
    <p:extLst>
      <p:ext uri="{BB962C8B-B14F-4D97-AF65-F5344CB8AC3E}">
        <p14:creationId xmlns:p14="http://schemas.microsoft.com/office/powerpoint/2010/main" val="77822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4552" r="24552"/>
          <a:stretch>
            <a:fillRect/>
          </a:stretch>
        </p:blipFill>
        <p:spPr>
          <a:xfrm>
            <a:off x="13666390" y="1485900"/>
            <a:ext cx="3753191" cy="4914900"/>
          </a:xfrm>
        </p:spPr>
      </p:pic>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886" r="23886"/>
          <a:stretch>
            <a:fillRect/>
          </a:stretch>
        </p:blipFill>
        <p:spPr>
          <a:xfrm>
            <a:off x="5785138" y="1485900"/>
            <a:ext cx="3753191" cy="4914900"/>
          </a:xfrm>
        </p:spPr>
      </p:pic>
      <p:sp>
        <p:nvSpPr>
          <p:cNvPr id="5" name="TextBox 4">
            <a:extLst>
              <a:ext uri="{FF2B5EF4-FFF2-40B4-BE49-F238E27FC236}">
                <a16:creationId xmlns:a16="http://schemas.microsoft.com/office/drawing/2014/main" id="{1B2D7828-C01A-4741-B24A-4BD2C7CEE854}"/>
              </a:ext>
            </a:extLst>
          </p:cNvPr>
          <p:cNvSpPr txBox="1"/>
          <p:nvPr/>
        </p:nvSpPr>
        <p:spPr>
          <a:xfrm>
            <a:off x="1493531" y="893141"/>
            <a:ext cx="3314700" cy="1139414"/>
          </a:xfrm>
          <a:prstGeom prst="rect">
            <a:avLst/>
          </a:prstGeom>
          <a:noFill/>
        </p:spPr>
        <p:txBody>
          <a:bodyPr wrap="square" rtlCol="0">
            <a:spAutoFit/>
          </a:bodyPr>
          <a:lstStyle/>
          <a:p>
            <a:pPr>
              <a:lnSpc>
                <a:spcPct val="80000"/>
              </a:lnSpc>
            </a:pPr>
            <a:r>
              <a:rPr lang="en-US" sz="4200" b="1" dirty="0">
                <a:latin typeface="+mj-lt"/>
              </a:rPr>
              <a:t>Crawford Technologies</a:t>
            </a:r>
          </a:p>
        </p:txBody>
      </p:sp>
      <p:sp>
        <p:nvSpPr>
          <p:cNvPr id="7" name="Rectangle 6">
            <a:extLst>
              <a:ext uri="{FF2B5EF4-FFF2-40B4-BE49-F238E27FC236}">
                <a16:creationId xmlns:a16="http://schemas.microsoft.com/office/drawing/2014/main" id="{F51D3AD8-96D7-4C3F-B534-6F904914523E}"/>
              </a:ext>
            </a:extLst>
          </p:cNvPr>
          <p:cNvSpPr/>
          <p:nvPr/>
        </p:nvSpPr>
        <p:spPr>
          <a:xfrm>
            <a:off x="1493531" y="2138760"/>
            <a:ext cx="3224160" cy="5883470"/>
          </a:xfrm>
          <a:prstGeom prst="rect">
            <a:avLst/>
          </a:prstGeom>
        </p:spPr>
        <p:txBody>
          <a:bodyPr wrap="square">
            <a:spAutoFit/>
          </a:bodyPr>
          <a:lstStyle/>
          <a:p>
            <a:pPr marL="428625" indent="-428625">
              <a:lnSpc>
                <a:spcPct val="120000"/>
              </a:lnSpc>
              <a:buFont typeface="Arial" panose="020B0604020202020204" pitchFamily="34" charset="0"/>
              <a:buChar char="•"/>
            </a:pPr>
            <a:r>
              <a:rPr lang="en-US" sz="2100" dirty="0">
                <a:solidFill>
                  <a:srgbClr val="000000"/>
                </a:solidFill>
                <a:latin typeface="+mj-lt"/>
                <a:cs typeface="Segoe UI Light" panose="020B0502040204020203" pitchFamily="34" charset="0"/>
              </a:rPr>
              <a:t>CrawfordTech is a global software company focused on helping enterprises output, digitize and deliver customer communications</a:t>
            </a:r>
          </a:p>
          <a:p>
            <a:pPr marL="428625" indent="-428625">
              <a:lnSpc>
                <a:spcPct val="120000"/>
              </a:lnSpc>
              <a:buFont typeface="Arial" panose="020B0604020202020204" pitchFamily="34" charset="0"/>
              <a:buChar char="•"/>
            </a:pPr>
            <a:r>
              <a:rPr lang="en-US" sz="2100" dirty="0">
                <a:solidFill>
                  <a:srgbClr val="000000"/>
                </a:solidFill>
                <a:latin typeface="+mj-lt"/>
                <a:cs typeface="Segoe UI Light" panose="020B0502040204020203" pitchFamily="34" charset="0"/>
              </a:rPr>
              <a:t>Our portfolio and know-how span </a:t>
            </a:r>
            <a:br>
              <a:rPr lang="en-US" sz="2100" dirty="0">
                <a:solidFill>
                  <a:srgbClr val="000000"/>
                </a:solidFill>
                <a:latin typeface="+mj-lt"/>
                <a:cs typeface="Segoe UI Light" panose="020B0502040204020203" pitchFamily="34" charset="0"/>
              </a:rPr>
            </a:br>
            <a:r>
              <a:rPr lang="en-US" sz="2100" dirty="0">
                <a:solidFill>
                  <a:srgbClr val="000000"/>
                </a:solidFill>
                <a:latin typeface="+mj-lt"/>
                <a:cs typeface="Segoe UI Light" panose="020B0502040204020203" pitchFamily="34" charset="0"/>
              </a:rPr>
              <a:t>the intersection of digital output, content </a:t>
            </a:r>
            <a:br>
              <a:rPr lang="en-US" sz="2100" dirty="0">
                <a:solidFill>
                  <a:srgbClr val="000000"/>
                </a:solidFill>
                <a:latin typeface="+mj-lt"/>
                <a:cs typeface="Segoe UI Light" panose="020B0502040204020203" pitchFamily="34" charset="0"/>
              </a:rPr>
            </a:br>
            <a:r>
              <a:rPr lang="en-US" sz="2100" dirty="0">
                <a:solidFill>
                  <a:srgbClr val="000000"/>
                </a:solidFill>
                <a:latin typeface="+mj-lt"/>
                <a:cs typeface="Segoe UI Light" panose="020B0502040204020203" pitchFamily="34" charset="0"/>
              </a:rPr>
              <a:t>management and analytics applications</a:t>
            </a:r>
          </a:p>
          <a:p>
            <a:pPr marL="428625" indent="-428625">
              <a:lnSpc>
                <a:spcPct val="120000"/>
              </a:lnSpc>
              <a:buFont typeface="Arial" panose="020B0604020202020204" pitchFamily="34" charset="0"/>
              <a:buChar char="•"/>
            </a:pPr>
            <a:r>
              <a:rPr lang="en-US" sz="2100" b="1" dirty="0">
                <a:solidFill>
                  <a:srgbClr val="000000"/>
                </a:solidFill>
                <a:latin typeface="+mj-lt"/>
                <a:cs typeface="Segoe UI Light" panose="020B0502040204020203" pitchFamily="34" charset="0"/>
              </a:rPr>
              <a:t>“The work behind the workflow”</a:t>
            </a:r>
          </a:p>
        </p:txBody>
      </p:sp>
      <p:sp>
        <p:nvSpPr>
          <p:cNvPr id="11" name="TextBox 10">
            <a:extLst>
              <a:ext uri="{FF2B5EF4-FFF2-40B4-BE49-F238E27FC236}">
                <a16:creationId xmlns:a16="http://schemas.microsoft.com/office/drawing/2014/main" id="{1B2D7828-C01A-4741-B24A-4BD2C7CEE854}"/>
              </a:ext>
            </a:extLst>
          </p:cNvPr>
          <p:cNvSpPr txBox="1"/>
          <p:nvPr/>
        </p:nvSpPr>
        <p:spPr>
          <a:xfrm>
            <a:off x="6128807" y="6493841"/>
            <a:ext cx="3314700" cy="546625"/>
          </a:xfrm>
          <a:prstGeom prst="rect">
            <a:avLst/>
          </a:prstGeom>
          <a:noFill/>
        </p:spPr>
        <p:txBody>
          <a:bodyPr wrap="square" rtlCol="0">
            <a:spAutoFit/>
          </a:bodyPr>
          <a:lstStyle/>
          <a:p>
            <a:pPr algn="ctr">
              <a:lnSpc>
                <a:spcPct val="80000"/>
              </a:lnSpc>
            </a:pPr>
            <a:r>
              <a:rPr lang="en-US" sz="3600" b="1" dirty="0">
                <a:solidFill>
                  <a:srgbClr val="194792"/>
                </a:solidFill>
                <a:latin typeface="+mj-lt"/>
              </a:rPr>
              <a:t>Accessibility</a:t>
            </a:r>
          </a:p>
        </p:txBody>
      </p:sp>
      <p:sp>
        <p:nvSpPr>
          <p:cNvPr id="12" name="TextBox 11">
            <a:extLst>
              <a:ext uri="{FF2B5EF4-FFF2-40B4-BE49-F238E27FC236}">
                <a16:creationId xmlns:a16="http://schemas.microsoft.com/office/drawing/2014/main" id="{1B2D7828-C01A-4741-B24A-4BD2C7CEE854}"/>
              </a:ext>
            </a:extLst>
          </p:cNvPr>
          <p:cNvSpPr txBox="1"/>
          <p:nvPr/>
        </p:nvSpPr>
        <p:spPr>
          <a:xfrm>
            <a:off x="9831095" y="6493841"/>
            <a:ext cx="3577590" cy="546625"/>
          </a:xfrm>
          <a:prstGeom prst="rect">
            <a:avLst/>
          </a:prstGeom>
          <a:noFill/>
        </p:spPr>
        <p:txBody>
          <a:bodyPr wrap="square" rtlCol="0">
            <a:spAutoFit/>
          </a:bodyPr>
          <a:lstStyle/>
          <a:p>
            <a:pPr algn="ctr">
              <a:lnSpc>
                <a:spcPct val="80000"/>
              </a:lnSpc>
            </a:pPr>
            <a:r>
              <a:rPr lang="en-US" sz="3600" b="1" dirty="0">
                <a:solidFill>
                  <a:srgbClr val="194792"/>
                </a:solidFill>
                <a:latin typeface="+mj-lt"/>
              </a:rPr>
              <a:t>Content Services</a:t>
            </a:r>
          </a:p>
        </p:txBody>
      </p:sp>
      <p:sp>
        <p:nvSpPr>
          <p:cNvPr id="13" name="TextBox 12">
            <a:extLst>
              <a:ext uri="{FF2B5EF4-FFF2-40B4-BE49-F238E27FC236}">
                <a16:creationId xmlns:a16="http://schemas.microsoft.com/office/drawing/2014/main" id="{1B2D7828-C01A-4741-B24A-4BD2C7CEE854}"/>
              </a:ext>
            </a:extLst>
          </p:cNvPr>
          <p:cNvSpPr txBox="1"/>
          <p:nvPr/>
        </p:nvSpPr>
        <p:spPr>
          <a:xfrm>
            <a:off x="13666390" y="6493841"/>
            <a:ext cx="3753191" cy="546625"/>
          </a:xfrm>
          <a:prstGeom prst="rect">
            <a:avLst/>
          </a:prstGeom>
          <a:noFill/>
        </p:spPr>
        <p:txBody>
          <a:bodyPr wrap="square" rtlCol="0">
            <a:spAutoFit/>
          </a:bodyPr>
          <a:lstStyle/>
          <a:p>
            <a:pPr algn="ctr">
              <a:lnSpc>
                <a:spcPct val="80000"/>
              </a:lnSpc>
            </a:pPr>
            <a:r>
              <a:rPr lang="en-US" sz="3600" b="1" dirty="0">
                <a:solidFill>
                  <a:srgbClr val="194792"/>
                </a:solidFill>
                <a:latin typeface="+mj-lt"/>
              </a:rPr>
              <a:t>Enterprise Output</a:t>
            </a:r>
          </a:p>
        </p:txBody>
      </p:sp>
      <p:sp>
        <p:nvSpPr>
          <p:cNvPr id="14" name="Rectangle 13">
            <a:extLst>
              <a:ext uri="{FF2B5EF4-FFF2-40B4-BE49-F238E27FC236}">
                <a16:creationId xmlns:a16="http://schemas.microsoft.com/office/drawing/2014/main" id="{F51D3AD8-96D7-4C3F-B534-6F904914523E}"/>
              </a:ext>
            </a:extLst>
          </p:cNvPr>
          <p:cNvSpPr/>
          <p:nvPr/>
        </p:nvSpPr>
        <p:spPr>
          <a:xfrm>
            <a:off x="5909563" y="7085306"/>
            <a:ext cx="3753191" cy="1229888"/>
          </a:xfrm>
          <a:prstGeom prst="rect">
            <a:avLst/>
          </a:prstGeom>
        </p:spPr>
        <p:txBody>
          <a:bodyPr wrap="square">
            <a:spAutoFit/>
          </a:bodyPr>
          <a:lstStyle/>
          <a:p>
            <a:pPr>
              <a:lnSpc>
                <a:spcPct val="120000"/>
              </a:lnSpc>
            </a:pPr>
            <a:r>
              <a:rPr lang="en-US" sz="2100" dirty="0">
                <a:solidFill>
                  <a:srgbClr val="000000"/>
                </a:solidFill>
                <a:latin typeface="+mj-lt"/>
                <a:cs typeface="Segoe UI Light" panose="020B0502040204020203" pitchFamily="34" charset="0"/>
              </a:rPr>
              <a:t>Software and services provider for accessibility strategies and solutions</a:t>
            </a:r>
          </a:p>
        </p:txBody>
      </p:sp>
      <p:sp>
        <p:nvSpPr>
          <p:cNvPr id="15" name="Rectangle 14">
            <a:extLst>
              <a:ext uri="{FF2B5EF4-FFF2-40B4-BE49-F238E27FC236}">
                <a16:creationId xmlns:a16="http://schemas.microsoft.com/office/drawing/2014/main" id="{F51D3AD8-96D7-4C3F-B534-6F904914523E}"/>
              </a:ext>
            </a:extLst>
          </p:cNvPr>
          <p:cNvSpPr/>
          <p:nvPr/>
        </p:nvSpPr>
        <p:spPr>
          <a:xfrm>
            <a:off x="9859670" y="7099593"/>
            <a:ext cx="3409394" cy="2005485"/>
          </a:xfrm>
          <a:prstGeom prst="rect">
            <a:avLst/>
          </a:prstGeom>
        </p:spPr>
        <p:txBody>
          <a:bodyPr wrap="square">
            <a:spAutoFit/>
          </a:bodyPr>
          <a:lstStyle/>
          <a:p>
            <a:pPr>
              <a:lnSpc>
                <a:spcPct val="120000"/>
              </a:lnSpc>
            </a:pPr>
            <a:r>
              <a:rPr lang="en-US" sz="2100" dirty="0">
                <a:solidFill>
                  <a:srgbClr val="000000"/>
                </a:solidFill>
                <a:latin typeface="+mj-lt"/>
                <a:cs typeface="Segoe UI Light" panose="020B0502040204020203" pitchFamily="34" charset="0"/>
              </a:rPr>
              <a:t>Optimizing content distribution strategy and</a:t>
            </a:r>
          </a:p>
          <a:p>
            <a:pPr>
              <a:lnSpc>
                <a:spcPct val="120000"/>
              </a:lnSpc>
            </a:pPr>
            <a:r>
              <a:rPr lang="en-US" sz="2100" dirty="0">
                <a:solidFill>
                  <a:srgbClr val="000000"/>
                </a:solidFill>
                <a:latin typeface="+mj-lt"/>
                <a:cs typeface="Segoe UI Light" panose="020B0502040204020203" pitchFamily="34" charset="0"/>
              </a:rPr>
              <a:t>delivering high-value customer communication archive solutions</a:t>
            </a:r>
          </a:p>
        </p:txBody>
      </p:sp>
      <p:sp>
        <p:nvSpPr>
          <p:cNvPr id="16" name="Rectangle 15">
            <a:extLst>
              <a:ext uri="{FF2B5EF4-FFF2-40B4-BE49-F238E27FC236}">
                <a16:creationId xmlns:a16="http://schemas.microsoft.com/office/drawing/2014/main" id="{F51D3AD8-96D7-4C3F-B534-6F904914523E}"/>
              </a:ext>
            </a:extLst>
          </p:cNvPr>
          <p:cNvSpPr/>
          <p:nvPr/>
        </p:nvSpPr>
        <p:spPr>
          <a:xfrm>
            <a:off x="13754189" y="7099594"/>
            <a:ext cx="3577590" cy="1229888"/>
          </a:xfrm>
          <a:prstGeom prst="rect">
            <a:avLst/>
          </a:prstGeom>
        </p:spPr>
        <p:txBody>
          <a:bodyPr wrap="square">
            <a:spAutoFit/>
          </a:bodyPr>
          <a:lstStyle/>
          <a:p>
            <a:pPr>
              <a:lnSpc>
                <a:spcPct val="120000"/>
              </a:lnSpc>
            </a:pPr>
            <a:r>
              <a:rPr lang="en-US" sz="2100" dirty="0">
                <a:solidFill>
                  <a:srgbClr val="000000"/>
                </a:solidFill>
                <a:latin typeface="+mj-lt"/>
                <a:cs typeface="Segoe UI Light" panose="020B0502040204020203" pitchFamily="34" charset="0"/>
              </a:rPr>
              <a:t>Transforming and optimizing workflows for all output processes</a:t>
            </a:r>
          </a:p>
        </p:txBody>
      </p:sp>
      <p:pic>
        <p:nvPicPr>
          <p:cNvPr id="17" name="Picture Placeholder 17">
            <a:extLst>
              <a:ext uri="{FF2B5EF4-FFF2-40B4-BE49-F238E27FC236}">
                <a16:creationId xmlns:a16="http://schemas.microsoft.com/office/drawing/2014/main" id="{3698C0E0-A691-4387-8AAB-2330C824603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9715501" y="14859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pic>
    </p:spTree>
    <p:extLst>
      <p:ext uri="{BB962C8B-B14F-4D97-AF65-F5344CB8AC3E}">
        <p14:creationId xmlns:p14="http://schemas.microsoft.com/office/powerpoint/2010/main" val="419288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9815A-A66B-435D-B7A6-7D68601700C3}"/>
              </a:ext>
            </a:extLst>
          </p:cNvPr>
          <p:cNvSpPr>
            <a:spLocks noGrp="1"/>
          </p:cNvSpPr>
          <p:nvPr>
            <p:ph type="title"/>
          </p:nvPr>
        </p:nvSpPr>
        <p:spPr/>
        <p:txBody>
          <a:bodyPr/>
          <a:lstStyle/>
          <a:p>
            <a:r>
              <a:rPr lang="en-US" dirty="0"/>
              <a:t>Testing – Quality Assurance / Control</a:t>
            </a:r>
          </a:p>
        </p:txBody>
      </p:sp>
      <p:sp>
        <p:nvSpPr>
          <p:cNvPr id="2" name="Content Placeholder 1">
            <a:extLst>
              <a:ext uri="{FF2B5EF4-FFF2-40B4-BE49-F238E27FC236}">
                <a16:creationId xmlns:a16="http://schemas.microsoft.com/office/drawing/2014/main" id="{F061B2EC-B804-4688-AD61-C9C4791AE01D}"/>
              </a:ext>
            </a:extLst>
          </p:cNvPr>
          <p:cNvSpPr>
            <a:spLocks noGrp="1"/>
          </p:cNvSpPr>
          <p:nvPr>
            <p:ph type="body" sz="quarter" idx="10"/>
          </p:nvPr>
        </p:nvSpPr>
        <p:spPr/>
        <p:txBody>
          <a:bodyPr/>
          <a:lstStyle/>
          <a:p>
            <a:r>
              <a:rPr lang="en-US" dirty="0"/>
              <a:t>Human based testing </a:t>
            </a:r>
          </a:p>
          <a:p>
            <a:r>
              <a:rPr lang="en-US" dirty="0"/>
              <a:t>Assistive technology</a:t>
            </a:r>
          </a:p>
          <a:p>
            <a:r>
              <a:rPr lang="en-US" dirty="0"/>
              <a:t>Electronic testing – PAC 3.0, Adobe Acrobat PRO</a:t>
            </a:r>
          </a:p>
          <a:p>
            <a:endParaRPr lang="en-US" dirty="0"/>
          </a:p>
          <a:p>
            <a:endParaRPr lang="en-US" dirty="0"/>
          </a:p>
          <a:p>
            <a:r>
              <a:rPr lang="en-US" dirty="0"/>
              <a:t>USEABILITY VS ACCESSIBILITY/Compliance</a:t>
            </a:r>
          </a:p>
        </p:txBody>
      </p:sp>
      <p:sp>
        <p:nvSpPr>
          <p:cNvPr id="6" name="Text Placeholder 5">
            <a:extLst>
              <a:ext uri="{FF2B5EF4-FFF2-40B4-BE49-F238E27FC236}">
                <a16:creationId xmlns:a16="http://schemas.microsoft.com/office/drawing/2014/main" id="{B61D227F-CCE9-45C9-A66F-C9A488DAEF28}"/>
              </a:ext>
            </a:extLst>
          </p:cNvPr>
          <p:cNvSpPr>
            <a:spLocks noGrp="1"/>
          </p:cNvSpPr>
          <p:nvPr>
            <p:ph type="body" sz="quarter" idx="11"/>
          </p:nvPr>
        </p:nvSpPr>
        <p:spPr/>
        <p:txBody>
          <a:bodyPr>
            <a:normAutofit lnSpcReduction="10000"/>
          </a:bodyPr>
          <a:lstStyle/>
          <a:p>
            <a:endParaRPr lang="en-US"/>
          </a:p>
        </p:txBody>
      </p:sp>
      <p:sp>
        <p:nvSpPr>
          <p:cNvPr id="4" name="Footer Placeholder 3">
            <a:extLst>
              <a:ext uri="{FF2B5EF4-FFF2-40B4-BE49-F238E27FC236}">
                <a16:creationId xmlns:a16="http://schemas.microsoft.com/office/drawing/2014/main" id="{A5E20970-64D4-4634-80E3-2B86438DCC2D}"/>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44840F4F-E8BE-4780-B4F0-D299C3DB4C82}"/>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30</a:t>
            </a:fld>
            <a:endParaRPr lang="id-ID" dirty="0"/>
          </a:p>
        </p:txBody>
      </p:sp>
    </p:spTree>
    <p:extLst>
      <p:ext uri="{BB962C8B-B14F-4D97-AF65-F5344CB8AC3E}">
        <p14:creationId xmlns:p14="http://schemas.microsoft.com/office/powerpoint/2010/main" val="1110405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I’ve got lots of office documents to be made accessible</a:t>
            </a:r>
            <a:endParaRPr lang="en-US" dirty="0"/>
          </a:p>
        </p:txBody>
      </p:sp>
      <p:sp>
        <p:nvSpPr>
          <p:cNvPr id="2" name="Content Placeholder 1"/>
          <p:cNvSpPr>
            <a:spLocks noGrp="1"/>
          </p:cNvSpPr>
          <p:nvPr>
            <p:ph type="body" sz="quarter" idx="10"/>
          </p:nvPr>
        </p:nvSpPr>
        <p:spPr/>
        <p:txBody>
          <a:bodyPr/>
          <a:lstStyle/>
          <a:p>
            <a:r>
              <a:rPr lang="en-CA" dirty="0"/>
              <a:t>We have a back log</a:t>
            </a:r>
          </a:p>
          <a:p>
            <a:r>
              <a:rPr lang="en-CA" dirty="0"/>
              <a:t>We don’t have trained resources</a:t>
            </a:r>
          </a:p>
          <a:p>
            <a:r>
              <a:rPr lang="en-CA" dirty="0"/>
              <a:t>Our accessibility department is working on web projects</a:t>
            </a:r>
          </a:p>
          <a:p>
            <a:r>
              <a:rPr lang="en-CA" dirty="0"/>
              <a:t>Document accessibility is not easy</a:t>
            </a:r>
          </a:p>
          <a:p>
            <a:r>
              <a:rPr lang="en-CA" dirty="0"/>
              <a:t>Manual remediation takes too long</a:t>
            </a:r>
            <a:endParaRPr lang="en-US" dirty="0"/>
          </a:p>
        </p:txBody>
      </p:sp>
      <p:sp>
        <p:nvSpPr>
          <p:cNvPr id="14" name="Text Placeholder 13">
            <a:extLst>
              <a:ext uri="{FF2B5EF4-FFF2-40B4-BE49-F238E27FC236}">
                <a16:creationId xmlns:a16="http://schemas.microsoft.com/office/drawing/2014/main" id="{538B23F1-0849-4D86-B2CE-F6C33DD7CC62}"/>
              </a:ext>
            </a:extLst>
          </p:cNvPr>
          <p:cNvSpPr>
            <a:spLocks noGrp="1"/>
          </p:cNvSpPr>
          <p:nvPr>
            <p:ph type="body" sz="quarter" idx="11"/>
          </p:nvPr>
        </p:nvSpPr>
        <p:spPr/>
        <p:txBody>
          <a:bodyPr>
            <a:normAutofit lnSpcReduction="10000"/>
          </a:bodyPr>
          <a:lstStyle/>
          <a:p>
            <a:endParaRPr lang="en-US"/>
          </a:p>
        </p:txBody>
      </p:sp>
      <p:sp>
        <p:nvSpPr>
          <p:cNvPr id="4" name="Footer Placeholder 3"/>
          <p:cNvSpPr>
            <a:spLocks noGrp="1"/>
          </p:cNvSpPr>
          <p:nvPr>
            <p:ph type="ftr" sz="quarter" idx="4294967295"/>
          </p:nvPr>
        </p:nvSpPr>
        <p:spPr>
          <a:xfrm>
            <a:off x="0" y="9713913"/>
            <a:ext cx="6172200" cy="547687"/>
          </a:xfrm>
          <a:prstGeom prst="rect">
            <a:avLst/>
          </a:prstGeom>
        </p:spPr>
        <p:txBody>
          <a:bodyPr/>
          <a:lstStyle/>
          <a:p>
            <a:r>
              <a:rPr lang="en-US"/>
              <a:t>Confidential</a:t>
            </a:r>
            <a:endParaRPr lang="id-ID" dirty="0"/>
          </a:p>
        </p:txBody>
      </p:sp>
    </p:spTree>
    <p:extLst>
      <p:ext uri="{BB962C8B-B14F-4D97-AF65-F5344CB8AC3E}">
        <p14:creationId xmlns:p14="http://schemas.microsoft.com/office/powerpoint/2010/main" val="1612057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AccessibilityNow</a:t>
            </a:r>
            <a:r>
              <a:rPr lang="en-US" dirty="0"/>
              <a:t> Publisher</a:t>
            </a:r>
          </a:p>
        </p:txBody>
      </p:sp>
      <p:sp>
        <p:nvSpPr>
          <p:cNvPr id="13" name="Text Placeholder 12">
            <a:extLst>
              <a:ext uri="{FF2B5EF4-FFF2-40B4-BE49-F238E27FC236}">
                <a16:creationId xmlns:a16="http://schemas.microsoft.com/office/drawing/2014/main" id="{0F0EB635-9930-4D64-A742-643F751FA804}"/>
              </a:ext>
            </a:extLst>
          </p:cNvPr>
          <p:cNvSpPr>
            <a:spLocks noGrp="1"/>
          </p:cNvSpPr>
          <p:nvPr>
            <p:ph type="body" sz="quarter" idx="10"/>
          </p:nvPr>
        </p:nvSpPr>
        <p:spPr/>
        <p:txBody>
          <a:bodyPr/>
          <a:lstStyle/>
          <a:p>
            <a:r>
              <a:rPr lang="en-US" dirty="0"/>
              <a:t>Completely automates converting unstructured documents to accessible PDF or HTML in real-time </a:t>
            </a:r>
          </a:p>
          <a:p>
            <a:endParaRPr lang="en-US" dirty="0"/>
          </a:p>
          <a:p>
            <a:r>
              <a:rPr lang="en-US" dirty="0"/>
              <a:t>Eliminates the manual remediation/tagging step by doing it automatically using intelligent algorithms</a:t>
            </a:r>
          </a:p>
          <a:p>
            <a:endParaRPr lang="en-US" dirty="0"/>
          </a:p>
          <a:p>
            <a:r>
              <a:rPr lang="en-US" dirty="0"/>
              <a:t>Cuts cost in half for ad hoc usage </a:t>
            </a:r>
          </a:p>
          <a:p>
            <a:endParaRPr lang="en-US" dirty="0"/>
          </a:p>
          <a:p>
            <a:r>
              <a:rPr lang="en-US" dirty="0"/>
              <a:t>Reduces turnaround times from days to minutes</a:t>
            </a:r>
          </a:p>
          <a:p>
            <a:endParaRPr lang="en-US" dirty="0"/>
          </a:p>
          <a:p>
            <a:endParaRPr lang="en-US" dirty="0"/>
          </a:p>
        </p:txBody>
      </p:sp>
      <p:sp>
        <p:nvSpPr>
          <p:cNvPr id="17" name="Text Placeholder 16">
            <a:extLst>
              <a:ext uri="{FF2B5EF4-FFF2-40B4-BE49-F238E27FC236}">
                <a16:creationId xmlns:a16="http://schemas.microsoft.com/office/drawing/2014/main" id="{66136FEF-66DD-4878-8524-BD54E05AB25D}"/>
              </a:ext>
            </a:extLst>
          </p:cNvPr>
          <p:cNvSpPr>
            <a:spLocks noGrp="1"/>
          </p:cNvSpPr>
          <p:nvPr>
            <p:ph type="body" sz="quarter" idx="11"/>
          </p:nvPr>
        </p:nvSpPr>
        <p:spPr/>
        <p:txBody>
          <a:bodyPr>
            <a:normAutofit lnSpcReduction="10000"/>
          </a:bodyPr>
          <a:lstStyle/>
          <a:p>
            <a:endParaRPr lang="en-US"/>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3986213"/>
            <a:ext cx="3800475" cy="3438525"/>
          </a:xfrm>
        </p:spPr>
      </p:pic>
    </p:spTree>
    <p:extLst>
      <p:ext uri="{BB962C8B-B14F-4D97-AF65-F5344CB8AC3E}">
        <p14:creationId xmlns:p14="http://schemas.microsoft.com/office/powerpoint/2010/main" val="376289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Auto Tagger for Accessibility</a:t>
            </a:r>
            <a:endParaRPr lang="en-US" dirty="0"/>
          </a:p>
        </p:txBody>
      </p:sp>
      <p:sp>
        <p:nvSpPr>
          <p:cNvPr id="16" name="Text Placeholder 15">
            <a:extLst>
              <a:ext uri="{FF2B5EF4-FFF2-40B4-BE49-F238E27FC236}">
                <a16:creationId xmlns:a16="http://schemas.microsoft.com/office/drawing/2014/main" id="{23D2E86D-2359-43A0-9646-35B7C1945F84}"/>
              </a:ext>
            </a:extLst>
          </p:cNvPr>
          <p:cNvSpPr>
            <a:spLocks noGrp="1"/>
          </p:cNvSpPr>
          <p:nvPr>
            <p:ph type="body" sz="quarter" idx="10"/>
          </p:nvPr>
        </p:nvSpPr>
        <p:spPr/>
        <p:txBody>
          <a:bodyPr/>
          <a:lstStyle/>
          <a:p>
            <a:endParaRPr lang="en-US" dirty="0"/>
          </a:p>
        </p:txBody>
      </p:sp>
      <p:sp>
        <p:nvSpPr>
          <p:cNvPr id="17" name="Text Placeholder 16">
            <a:extLst>
              <a:ext uri="{FF2B5EF4-FFF2-40B4-BE49-F238E27FC236}">
                <a16:creationId xmlns:a16="http://schemas.microsoft.com/office/drawing/2014/main" id="{4FF9DE24-1363-4AA6-BF16-FB47BEB2B14F}"/>
              </a:ext>
            </a:extLst>
          </p:cNvPr>
          <p:cNvSpPr>
            <a:spLocks noGrp="1"/>
          </p:cNvSpPr>
          <p:nvPr>
            <p:ph type="body" sz="quarter" idx="11"/>
          </p:nvPr>
        </p:nvSpPr>
        <p:spPr/>
        <p:txBody>
          <a:bodyPr>
            <a:normAutofit lnSpcReduction="10000"/>
          </a:bodyPr>
          <a:lstStyle/>
          <a:p>
            <a:endParaRPr lang="en-US"/>
          </a:p>
        </p:txBody>
      </p:sp>
      <p:sp>
        <p:nvSpPr>
          <p:cNvPr id="6" name="AutoShape 4" descr="Image result for accessible PDF"/>
          <p:cNvSpPr>
            <a:spLocks noChangeAspect="1" noChangeArrowheads="1"/>
          </p:cNvSpPr>
          <p:nvPr/>
        </p:nvSpPr>
        <p:spPr bwMode="auto">
          <a:xfrm>
            <a:off x="2519363" y="-216694"/>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US" sz="3900"/>
          </a:p>
        </p:txBody>
      </p:sp>
      <p:sp>
        <p:nvSpPr>
          <p:cNvPr id="8" name="AutoShape 8" descr="Image result for accessible PDF"/>
          <p:cNvSpPr>
            <a:spLocks noChangeAspect="1" noChangeArrowheads="1"/>
          </p:cNvSpPr>
          <p:nvPr/>
        </p:nvSpPr>
        <p:spPr bwMode="auto">
          <a:xfrm>
            <a:off x="2747963" y="11906"/>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US" sz="3900"/>
          </a:p>
        </p:txBody>
      </p:sp>
      <p:pic>
        <p:nvPicPr>
          <p:cNvPr id="10" name="Picture 9"/>
          <p:cNvPicPr>
            <a:picLocks noChangeAspect="1"/>
          </p:cNvPicPr>
          <p:nvPr/>
        </p:nvPicPr>
        <p:blipFill>
          <a:blip r:embed="rId2"/>
          <a:stretch>
            <a:fillRect/>
          </a:stretch>
        </p:blipFill>
        <p:spPr>
          <a:xfrm>
            <a:off x="2976563" y="3771901"/>
            <a:ext cx="3214688" cy="3214688"/>
          </a:xfrm>
          <a:prstGeom prst="rect">
            <a:avLst/>
          </a:prstGeom>
        </p:spPr>
      </p:pic>
      <p:cxnSp>
        <p:nvCxnSpPr>
          <p:cNvPr id="12" name="Straight Arrow Connector 11"/>
          <p:cNvCxnSpPr/>
          <p:nvPr/>
        </p:nvCxnSpPr>
        <p:spPr>
          <a:xfrm>
            <a:off x="7573297" y="5561525"/>
            <a:ext cx="2628900" cy="0"/>
          </a:xfrm>
          <a:prstGeom prst="straightConnector1">
            <a:avLst/>
          </a:prstGeom>
          <a:ln w="215900">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907280" y="8214360"/>
            <a:ext cx="8183880" cy="492443"/>
          </a:xfrm>
          <a:prstGeom prst="rect">
            <a:avLst/>
          </a:prstGeom>
          <a:noFill/>
        </p:spPr>
        <p:txBody>
          <a:bodyPr wrap="square" rtlCol="0">
            <a:spAutoFit/>
          </a:bodyPr>
          <a:lstStyle/>
          <a:p>
            <a:r>
              <a:rPr lang="en-CA" dirty="0"/>
              <a:t>Scalability, time and cost savings</a:t>
            </a:r>
            <a:endParaRPr lang="en-US" dirty="0"/>
          </a:p>
        </p:txBody>
      </p:sp>
      <p:pic>
        <p:nvPicPr>
          <p:cNvPr id="5" name="Picture 4" descr="A close up of a logo&#10;&#10;Description automatically generated">
            <a:extLst>
              <a:ext uri="{FF2B5EF4-FFF2-40B4-BE49-F238E27FC236}">
                <a16:creationId xmlns:a16="http://schemas.microsoft.com/office/drawing/2014/main" id="{505DB91F-6203-4CA9-AF4B-2455BC7AD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701" y="3892428"/>
            <a:ext cx="2478362" cy="3036551"/>
          </a:xfrm>
          <a:prstGeom prst="rect">
            <a:avLst/>
          </a:prstGeom>
        </p:spPr>
      </p:pic>
    </p:spTree>
    <p:extLst>
      <p:ext uri="{BB962C8B-B14F-4D97-AF65-F5344CB8AC3E}">
        <p14:creationId xmlns:p14="http://schemas.microsoft.com/office/powerpoint/2010/main" val="2783709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Auto Tagging – Server solution</a:t>
            </a:r>
            <a:endParaRPr lang="en-US" dirty="0"/>
          </a:p>
        </p:txBody>
      </p:sp>
      <p:sp>
        <p:nvSpPr>
          <p:cNvPr id="11" name="Text Placeholder 10">
            <a:extLst>
              <a:ext uri="{FF2B5EF4-FFF2-40B4-BE49-F238E27FC236}">
                <a16:creationId xmlns:a16="http://schemas.microsoft.com/office/drawing/2014/main" id="{C754184D-0598-4C60-AE20-0B246655D22D}"/>
              </a:ext>
            </a:extLst>
          </p:cNvPr>
          <p:cNvSpPr>
            <a:spLocks noGrp="1"/>
          </p:cNvSpPr>
          <p:nvPr>
            <p:ph type="body" sz="quarter" idx="10"/>
          </p:nvPr>
        </p:nvSpPr>
        <p:spPr/>
        <p:txBody>
          <a:bodyPr/>
          <a:lstStyle/>
          <a:p>
            <a:endParaRPr lang="en-US"/>
          </a:p>
        </p:txBody>
      </p:sp>
      <p:sp>
        <p:nvSpPr>
          <p:cNvPr id="12" name="Text Placeholder 11">
            <a:extLst>
              <a:ext uri="{FF2B5EF4-FFF2-40B4-BE49-F238E27FC236}">
                <a16:creationId xmlns:a16="http://schemas.microsoft.com/office/drawing/2014/main" id="{68C04CCF-B1BA-4C87-8B6D-DAFB3A100BCA}"/>
              </a:ext>
            </a:extLst>
          </p:cNvPr>
          <p:cNvSpPr>
            <a:spLocks noGrp="1"/>
          </p:cNvSpPr>
          <p:nvPr>
            <p:ph type="body" sz="quarter" idx="11"/>
          </p:nvPr>
        </p:nvSpPr>
        <p:spPr/>
        <p:txBody>
          <a:bodyPr>
            <a:normAutofit lnSpcReduction="10000"/>
          </a:bodyPr>
          <a:lstStyle/>
          <a:p>
            <a:endParaRPr lang="en-US"/>
          </a:p>
        </p:txBody>
      </p:sp>
      <p:pic>
        <p:nvPicPr>
          <p:cNvPr id="6150" name="Picture 6" descr="Image result for accessible 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44" y="4229100"/>
            <a:ext cx="12101513" cy="21859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9080" y="7376160"/>
            <a:ext cx="7787640" cy="492443"/>
          </a:xfrm>
          <a:prstGeom prst="rect">
            <a:avLst/>
          </a:prstGeom>
          <a:noFill/>
        </p:spPr>
        <p:txBody>
          <a:bodyPr wrap="square" rtlCol="0">
            <a:spAutoFit/>
          </a:bodyPr>
          <a:lstStyle/>
          <a:p>
            <a:r>
              <a:rPr lang="en-CA" dirty="0"/>
              <a:t>Hundred of pages per second to Hundreds per minute</a:t>
            </a:r>
            <a:endParaRPr lang="en-US" dirty="0"/>
          </a:p>
        </p:txBody>
      </p:sp>
    </p:spTree>
    <p:extLst>
      <p:ext uri="{BB962C8B-B14F-4D97-AF65-F5344CB8AC3E}">
        <p14:creationId xmlns:p14="http://schemas.microsoft.com/office/powerpoint/2010/main" val="687891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Auto Tagger for Accessibility – Server Solution</a:t>
            </a:r>
            <a:endParaRPr lang="en-US" dirty="0"/>
          </a:p>
        </p:txBody>
      </p:sp>
      <p:sp>
        <p:nvSpPr>
          <p:cNvPr id="2" name="Content Placeholder 1"/>
          <p:cNvSpPr>
            <a:spLocks noGrp="1"/>
          </p:cNvSpPr>
          <p:nvPr>
            <p:ph type="body" sz="quarter" idx="10"/>
          </p:nvPr>
        </p:nvSpPr>
        <p:spPr/>
        <p:txBody>
          <a:bodyPr/>
          <a:lstStyle/>
          <a:p>
            <a:r>
              <a:rPr lang="en-CA" dirty="0"/>
              <a:t>Reduce training and become compliant</a:t>
            </a:r>
          </a:p>
          <a:p>
            <a:r>
              <a:rPr lang="en-CA" dirty="0"/>
              <a:t>Can be automated like a drop box</a:t>
            </a:r>
          </a:p>
          <a:p>
            <a:r>
              <a:rPr lang="en-CA" dirty="0"/>
              <a:t>Users can upload and pull from an outbox or routed</a:t>
            </a:r>
          </a:p>
        </p:txBody>
      </p:sp>
      <p:sp>
        <p:nvSpPr>
          <p:cNvPr id="14" name="Text Placeholder 13">
            <a:extLst>
              <a:ext uri="{FF2B5EF4-FFF2-40B4-BE49-F238E27FC236}">
                <a16:creationId xmlns:a16="http://schemas.microsoft.com/office/drawing/2014/main" id="{8E421078-BECA-46BA-85B9-0B9F1C94C748}"/>
              </a:ext>
            </a:extLst>
          </p:cNvPr>
          <p:cNvSpPr>
            <a:spLocks noGrp="1"/>
          </p:cNvSpPr>
          <p:nvPr>
            <p:ph type="body" sz="quarter" idx="11"/>
          </p:nvPr>
        </p:nvSpPr>
        <p:spPr/>
        <p:txBody>
          <a:bodyPr>
            <a:normAutofit lnSpcReduction="10000"/>
          </a:bodyPr>
          <a:lstStyle/>
          <a:p>
            <a:endParaRPr lang="en-US"/>
          </a:p>
        </p:txBody>
      </p:sp>
      <p:sp>
        <p:nvSpPr>
          <p:cNvPr id="4" name="Footer Placeholder 3"/>
          <p:cNvSpPr>
            <a:spLocks noGrp="1"/>
          </p:cNvSpPr>
          <p:nvPr>
            <p:ph type="ftr" sz="quarter" idx="4294967295"/>
          </p:nvPr>
        </p:nvSpPr>
        <p:spPr>
          <a:xfrm>
            <a:off x="0" y="9713913"/>
            <a:ext cx="6172200" cy="547687"/>
          </a:xfrm>
          <a:prstGeom prst="rect">
            <a:avLst/>
          </a:prstGeom>
        </p:spPr>
        <p:txBody>
          <a:bodyPr/>
          <a:lstStyle/>
          <a:p>
            <a:r>
              <a:rPr lang="en-US"/>
              <a:t>Confidential</a:t>
            </a:r>
            <a:endParaRPr lang="id-ID" dirty="0"/>
          </a:p>
        </p:txBody>
      </p:sp>
      <p:grpSp>
        <p:nvGrpSpPr>
          <p:cNvPr id="7" name="Group 6">
            <a:extLst>
              <a:ext uri="{FF2B5EF4-FFF2-40B4-BE49-F238E27FC236}">
                <a16:creationId xmlns:a16="http://schemas.microsoft.com/office/drawing/2014/main" id="{5FE1BBC4-BB69-47FA-9992-4151153D16DA}"/>
              </a:ext>
            </a:extLst>
          </p:cNvPr>
          <p:cNvGrpSpPr/>
          <p:nvPr/>
        </p:nvGrpSpPr>
        <p:grpSpPr>
          <a:xfrm>
            <a:off x="5023114" y="4150700"/>
            <a:ext cx="8481816" cy="4700233"/>
            <a:chOff x="2354306" y="2600186"/>
            <a:chExt cx="9254120" cy="5056101"/>
          </a:xfrm>
        </p:grpSpPr>
        <p:pic>
          <p:nvPicPr>
            <p:cNvPr id="8" name="Picture 7" descr="HTML5 Logo">
              <a:extLst>
                <a:ext uri="{FF2B5EF4-FFF2-40B4-BE49-F238E27FC236}">
                  <a16:creationId xmlns:a16="http://schemas.microsoft.com/office/drawing/2014/main" id="{51BDA1C3-AAEB-49BE-9E8F-7D010A0DC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2958" y="5641387"/>
              <a:ext cx="1925468" cy="2014900"/>
            </a:xfrm>
            <a:prstGeom prst="rect">
              <a:avLst/>
            </a:prstGeom>
          </p:spPr>
        </p:pic>
        <p:pic>
          <p:nvPicPr>
            <p:cNvPr id="9" name="Picture 8" descr="PDF WCAG 2.0 Logo">
              <a:extLst>
                <a:ext uri="{FF2B5EF4-FFF2-40B4-BE49-F238E27FC236}">
                  <a16:creationId xmlns:a16="http://schemas.microsoft.com/office/drawing/2014/main" id="{C2B5033C-8110-41F8-BB0E-B5235EA45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977" y="2600186"/>
              <a:ext cx="1669429" cy="2045427"/>
            </a:xfrm>
            <a:prstGeom prst="rect">
              <a:avLst/>
            </a:prstGeom>
          </p:spPr>
        </p:pic>
        <p:grpSp>
          <p:nvGrpSpPr>
            <p:cNvPr id="10" name="Group 9">
              <a:extLst>
                <a:ext uri="{FF2B5EF4-FFF2-40B4-BE49-F238E27FC236}">
                  <a16:creationId xmlns:a16="http://schemas.microsoft.com/office/drawing/2014/main" id="{0A646B87-7345-498A-B4BA-36831EB7BA82}"/>
                </a:ext>
              </a:extLst>
            </p:cNvPr>
            <p:cNvGrpSpPr/>
            <p:nvPr/>
          </p:nvGrpSpPr>
          <p:grpSpPr>
            <a:xfrm>
              <a:off x="2354306" y="3938076"/>
              <a:ext cx="2223291" cy="2710761"/>
              <a:chOff x="2354306" y="3938076"/>
              <a:chExt cx="2223291" cy="2710761"/>
            </a:xfrm>
          </p:grpSpPr>
          <p:pic>
            <p:nvPicPr>
              <p:cNvPr id="18" name="Picture 17" descr="PDF Logo">
                <a:extLst>
                  <a:ext uri="{FF2B5EF4-FFF2-40B4-BE49-F238E27FC236}">
                    <a16:creationId xmlns:a16="http://schemas.microsoft.com/office/drawing/2014/main" id="{DF93BDC8-3176-42F2-B155-9361F2F6A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306" y="3938076"/>
                <a:ext cx="2058037" cy="2161409"/>
              </a:xfrm>
              <a:prstGeom prst="rect">
                <a:avLst/>
              </a:prstGeom>
            </p:spPr>
          </p:pic>
          <p:sp>
            <p:nvSpPr>
              <p:cNvPr id="19" name="TextBox 18">
                <a:extLst>
                  <a:ext uri="{FF2B5EF4-FFF2-40B4-BE49-F238E27FC236}">
                    <a16:creationId xmlns:a16="http://schemas.microsoft.com/office/drawing/2014/main" id="{FA068FF8-1EF3-48F3-8563-C85D8D722C74}"/>
                  </a:ext>
                </a:extLst>
              </p:cNvPr>
              <p:cNvSpPr txBox="1"/>
              <p:nvPr/>
            </p:nvSpPr>
            <p:spPr>
              <a:xfrm>
                <a:off x="2656114" y="6064062"/>
                <a:ext cx="1921483" cy="584775"/>
              </a:xfrm>
              <a:prstGeom prst="rect">
                <a:avLst/>
              </a:prstGeom>
              <a:noFill/>
            </p:spPr>
            <p:txBody>
              <a:bodyPr wrap="square" rtlCol="0">
                <a:spAutoFit/>
              </a:bodyPr>
              <a:lstStyle/>
              <a:p>
                <a:pPr algn="ctr"/>
                <a:r>
                  <a:rPr lang="en-US" sz="1400" b="1" dirty="0">
                    <a:solidFill>
                      <a:srgbClr val="25408F"/>
                    </a:solidFill>
                    <a:latin typeface="Century Gothic" panose="020B0502020202020204" pitchFamily="34" charset="0"/>
                    <a:cs typeface="Arial" panose="020B0604020202020204" pitchFamily="34" charset="0"/>
                  </a:rPr>
                  <a:t>Files your system generates</a:t>
                </a:r>
              </a:p>
            </p:txBody>
          </p:sp>
        </p:grpSp>
        <p:grpSp>
          <p:nvGrpSpPr>
            <p:cNvPr id="11" name="Group 10">
              <a:extLst>
                <a:ext uri="{FF2B5EF4-FFF2-40B4-BE49-F238E27FC236}">
                  <a16:creationId xmlns:a16="http://schemas.microsoft.com/office/drawing/2014/main" id="{69FEC7F1-ADAC-4F86-945B-E5B04CC15B72}"/>
                </a:ext>
              </a:extLst>
            </p:cNvPr>
            <p:cNvGrpSpPr/>
            <p:nvPr/>
          </p:nvGrpSpPr>
          <p:grpSpPr>
            <a:xfrm>
              <a:off x="5726216" y="3841920"/>
              <a:ext cx="2342089" cy="3175115"/>
              <a:chOff x="8135589" y="3982657"/>
              <a:chExt cx="2342089" cy="3175115"/>
            </a:xfrm>
          </p:grpSpPr>
          <p:pic>
            <p:nvPicPr>
              <p:cNvPr id="16" name="Picture 15" descr="Document Process Image">
                <a:extLst>
                  <a:ext uri="{FF2B5EF4-FFF2-40B4-BE49-F238E27FC236}">
                    <a16:creationId xmlns:a16="http://schemas.microsoft.com/office/drawing/2014/main" id="{817F6E46-300A-444E-8A00-04529B8015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5589" y="3982657"/>
                <a:ext cx="2342089" cy="2342089"/>
              </a:xfrm>
              <a:prstGeom prst="rect">
                <a:avLst/>
              </a:prstGeom>
            </p:spPr>
          </p:pic>
          <p:sp>
            <p:nvSpPr>
              <p:cNvPr id="17" name="TextBox 16">
                <a:extLst>
                  <a:ext uri="{FF2B5EF4-FFF2-40B4-BE49-F238E27FC236}">
                    <a16:creationId xmlns:a16="http://schemas.microsoft.com/office/drawing/2014/main" id="{9AE539CB-C498-4604-AA89-F368D9F8527D}"/>
                  </a:ext>
                </a:extLst>
              </p:cNvPr>
              <p:cNvSpPr txBox="1"/>
              <p:nvPr/>
            </p:nvSpPr>
            <p:spPr>
              <a:xfrm>
                <a:off x="8273321" y="6131427"/>
                <a:ext cx="2131787" cy="1026345"/>
              </a:xfrm>
              <a:prstGeom prst="rect">
                <a:avLst/>
              </a:prstGeom>
              <a:noFill/>
            </p:spPr>
            <p:txBody>
              <a:bodyPr wrap="square" rtlCol="0">
                <a:spAutoFit/>
              </a:bodyPr>
              <a:lstStyle/>
              <a:p>
                <a:pPr algn="ctr"/>
                <a:r>
                  <a:rPr lang="en-US" sz="1400" b="1" dirty="0">
                    <a:solidFill>
                      <a:srgbClr val="25408F"/>
                    </a:solidFill>
                    <a:latin typeface="Century Gothic" panose="020B0502020202020204" pitchFamily="34" charset="0"/>
                    <a:cs typeface="Arial" panose="020B0604020202020204" pitchFamily="34" charset="0"/>
                  </a:rPr>
                  <a:t>Document Transform Process and AccessibilityNow Publisher</a:t>
                </a:r>
              </a:p>
            </p:txBody>
          </p:sp>
        </p:grpSp>
        <p:cxnSp>
          <p:nvCxnSpPr>
            <p:cNvPr id="12" name="Straight Arrow Connector 11">
              <a:extLst>
                <a:ext uri="{FF2B5EF4-FFF2-40B4-BE49-F238E27FC236}">
                  <a16:creationId xmlns:a16="http://schemas.microsoft.com/office/drawing/2014/main" id="{DA87715A-3D2A-47EF-935A-AC39084B3573}"/>
                </a:ext>
              </a:extLst>
            </p:cNvPr>
            <p:cNvCxnSpPr/>
            <p:nvPr/>
          </p:nvCxnSpPr>
          <p:spPr>
            <a:xfrm>
              <a:off x="4577597" y="5143500"/>
              <a:ext cx="1431317" cy="0"/>
            </a:xfrm>
            <a:prstGeom prst="straightConnector1">
              <a:avLst/>
            </a:prstGeom>
            <a:ln w="69850">
              <a:solidFill>
                <a:srgbClr val="25408F"/>
              </a:solidFill>
              <a:headEnd w="med" len="lg"/>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344FC8-B915-4FAC-A2EB-8F7ADF0CF09E}"/>
                </a:ext>
              </a:extLst>
            </p:cNvPr>
            <p:cNvCxnSpPr/>
            <p:nvPr/>
          </p:nvCxnSpPr>
          <p:spPr>
            <a:xfrm>
              <a:off x="7757653" y="5143500"/>
              <a:ext cx="1431317" cy="0"/>
            </a:xfrm>
            <a:prstGeom prst="straightConnector1">
              <a:avLst/>
            </a:prstGeom>
            <a:ln w="69850">
              <a:solidFill>
                <a:srgbClr val="25408F"/>
              </a:solidFill>
              <a:headEnd w="med" len="lg"/>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0AC0A07-4383-44C2-B350-A5F0DEB410A0}"/>
                </a:ext>
              </a:extLst>
            </p:cNvPr>
            <p:cNvSpPr txBox="1"/>
            <p:nvPr/>
          </p:nvSpPr>
          <p:spPr>
            <a:xfrm>
              <a:off x="10296099" y="4968956"/>
              <a:ext cx="699184" cy="349088"/>
            </a:xfrm>
            <a:prstGeom prst="rect">
              <a:avLst/>
            </a:prstGeom>
            <a:noFill/>
          </p:spPr>
          <p:txBody>
            <a:bodyPr wrap="square" rtlCol="0">
              <a:spAutoFit/>
            </a:bodyPr>
            <a:lstStyle/>
            <a:p>
              <a:pPr algn="ctr"/>
              <a:r>
                <a:rPr lang="en-US" sz="1600" b="1" dirty="0">
                  <a:solidFill>
                    <a:srgbClr val="25408F"/>
                  </a:solidFill>
                  <a:latin typeface="Century Gothic" panose="020B0502020202020204" pitchFamily="34" charset="0"/>
                  <a:cs typeface="Arial" panose="020B0604020202020204" pitchFamily="34" charset="0"/>
                </a:rPr>
                <a:t>Or</a:t>
              </a:r>
            </a:p>
          </p:txBody>
        </p:sp>
      </p:grpSp>
    </p:spTree>
    <p:extLst>
      <p:ext uri="{BB962C8B-B14F-4D97-AF65-F5344CB8AC3E}">
        <p14:creationId xmlns:p14="http://schemas.microsoft.com/office/powerpoint/2010/main" val="3590612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Considerations</a:t>
            </a:r>
            <a:endParaRPr lang="en-US" dirty="0"/>
          </a:p>
        </p:txBody>
      </p:sp>
      <p:sp>
        <p:nvSpPr>
          <p:cNvPr id="2" name="Content Placeholder 1"/>
          <p:cNvSpPr>
            <a:spLocks noGrp="1"/>
          </p:cNvSpPr>
          <p:nvPr>
            <p:ph type="body" sz="quarter" idx="10"/>
          </p:nvPr>
        </p:nvSpPr>
        <p:spPr/>
        <p:txBody>
          <a:bodyPr/>
          <a:lstStyle/>
          <a:p>
            <a:r>
              <a:rPr lang="en-CA" dirty="0">
                <a:solidFill>
                  <a:srgbClr val="080808"/>
                </a:solidFill>
              </a:rPr>
              <a:t>Achieves a high percentage of tagging compliance</a:t>
            </a:r>
          </a:p>
          <a:p>
            <a:pPr lvl="1"/>
            <a:r>
              <a:rPr lang="en-CA" dirty="0">
                <a:solidFill>
                  <a:srgbClr val="080808"/>
                </a:solidFill>
              </a:rPr>
              <a:t>Like all tagging, QC is required </a:t>
            </a:r>
          </a:p>
          <a:p>
            <a:pPr lvl="1"/>
            <a:r>
              <a:rPr lang="en-CA" dirty="0">
                <a:solidFill>
                  <a:srgbClr val="080808"/>
                </a:solidFill>
              </a:rPr>
              <a:t>100% compliance can be very iterative</a:t>
            </a:r>
          </a:p>
          <a:p>
            <a:r>
              <a:rPr lang="en-CA" dirty="0">
                <a:solidFill>
                  <a:srgbClr val="080808"/>
                </a:solidFill>
              </a:rPr>
              <a:t>Scanned or graphics need secondary remediation for ALT Text</a:t>
            </a:r>
          </a:p>
          <a:p>
            <a:r>
              <a:rPr lang="en-CA" dirty="0">
                <a:solidFill>
                  <a:srgbClr val="080808"/>
                </a:solidFill>
              </a:rPr>
              <a:t>Complex tables – tables in tables are problematic</a:t>
            </a:r>
          </a:p>
          <a:p>
            <a:r>
              <a:rPr lang="en-CA" dirty="0">
                <a:solidFill>
                  <a:srgbClr val="080808"/>
                </a:solidFill>
              </a:rPr>
              <a:t>Single line .ACF for higher accuracy</a:t>
            </a:r>
          </a:p>
          <a:p>
            <a:endParaRPr lang="en-US" dirty="0">
              <a:solidFill>
                <a:srgbClr val="080808"/>
              </a:solidFill>
            </a:endParaRPr>
          </a:p>
        </p:txBody>
      </p:sp>
      <p:sp>
        <p:nvSpPr>
          <p:cNvPr id="15" name="Text Placeholder 14">
            <a:extLst>
              <a:ext uri="{FF2B5EF4-FFF2-40B4-BE49-F238E27FC236}">
                <a16:creationId xmlns:a16="http://schemas.microsoft.com/office/drawing/2014/main" id="{7F223293-6031-4228-91A8-0E33BB7BD11C}"/>
              </a:ext>
            </a:extLst>
          </p:cNvPr>
          <p:cNvSpPr>
            <a:spLocks noGrp="1"/>
          </p:cNvSpPr>
          <p:nvPr>
            <p:ph type="body" sz="quarter" idx="11"/>
          </p:nvPr>
        </p:nvSpPr>
        <p:spPr/>
        <p:txBody>
          <a:bodyPr>
            <a:normAutofit lnSpcReduction="10000"/>
          </a:bodyPr>
          <a:lstStyle/>
          <a:p>
            <a:endParaRPr lang="en-US"/>
          </a:p>
        </p:txBody>
      </p:sp>
      <p:sp>
        <p:nvSpPr>
          <p:cNvPr id="4" name="Footer Placeholder 3"/>
          <p:cNvSpPr>
            <a:spLocks noGrp="1"/>
          </p:cNvSpPr>
          <p:nvPr>
            <p:ph type="ftr" sz="quarter" idx="4294967295"/>
          </p:nvPr>
        </p:nvSpPr>
        <p:spPr>
          <a:xfrm>
            <a:off x="0" y="9713913"/>
            <a:ext cx="6172200" cy="547687"/>
          </a:xfrm>
          <a:prstGeom prst="rect">
            <a:avLst/>
          </a:prstGeom>
        </p:spPr>
        <p:txBody>
          <a:bodyPr/>
          <a:lstStyle/>
          <a:p>
            <a:r>
              <a:rPr lang="en-US"/>
              <a:t>Confidential</a:t>
            </a:r>
            <a:endParaRPr lang="id-ID"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4217" y="3949149"/>
            <a:ext cx="4541722" cy="3105748"/>
          </a:xfrm>
          <a:prstGeom prst="rect">
            <a:avLst/>
          </a:prstGeom>
        </p:spPr>
      </p:pic>
    </p:spTree>
    <p:extLst>
      <p:ext uri="{BB962C8B-B14F-4D97-AF65-F5344CB8AC3E}">
        <p14:creationId xmlns:p14="http://schemas.microsoft.com/office/powerpoint/2010/main" val="3903132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962D2B-0D32-4635-B8AB-A302F2792F1F}"/>
              </a:ext>
            </a:extLst>
          </p:cNvPr>
          <p:cNvSpPr/>
          <p:nvPr/>
        </p:nvSpPr>
        <p:spPr>
          <a:xfrm>
            <a:off x="4914900" y="4253306"/>
            <a:ext cx="8458200" cy="1916105"/>
          </a:xfrm>
          <a:prstGeom prst="rect">
            <a:avLst/>
          </a:prstGeom>
          <a:gradFill>
            <a:gsLst>
              <a:gs pos="100000">
                <a:schemeClr val="accent1">
                  <a:lumMod val="75000"/>
                </a:schemeClr>
              </a:gs>
              <a:gs pos="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900"/>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6" name="TextBox 5">
            <a:extLst>
              <a:ext uri="{FF2B5EF4-FFF2-40B4-BE49-F238E27FC236}">
                <a16:creationId xmlns:a16="http://schemas.microsoft.com/office/drawing/2014/main" id="{A51CE35A-9FB4-446B-B14E-58122BD3A38E}"/>
              </a:ext>
            </a:extLst>
          </p:cNvPr>
          <p:cNvSpPr txBox="1"/>
          <p:nvPr/>
        </p:nvSpPr>
        <p:spPr>
          <a:xfrm>
            <a:off x="3829050" y="4489317"/>
            <a:ext cx="10629900" cy="1606594"/>
          </a:xfrm>
          <a:prstGeom prst="rect">
            <a:avLst/>
          </a:prstGeom>
          <a:noFill/>
        </p:spPr>
        <p:txBody>
          <a:bodyPr wrap="square" rtlCol="0">
            <a:spAutoFit/>
          </a:bodyPr>
          <a:lstStyle/>
          <a:p>
            <a:pPr algn="ctr">
              <a:lnSpc>
                <a:spcPct val="80000"/>
              </a:lnSpc>
            </a:pPr>
            <a:r>
              <a:rPr lang="en-US" sz="12000" b="1" dirty="0">
                <a:latin typeface="+mj-lt"/>
              </a:rPr>
              <a:t>Thank You</a:t>
            </a:r>
          </a:p>
        </p:txBody>
      </p:sp>
      <p:pic>
        <p:nvPicPr>
          <p:cNvPr id="3" name="Picture 2">
            <a:extLst>
              <a:ext uri="{FF2B5EF4-FFF2-40B4-BE49-F238E27FC236}">
                <a16:creationId xmlns:a16="http://schemas.microsoft.com/office/drawing/2014/main" id="{28F5834D-B9EE-43CE-B77C-2859906B98B1}"/>
              </a:ext>
            </a:extLst>
          </p:cNvPr>
          <p:cNvPicPr>
            <a:picLocks noChangeAspect="1"/>
          </p:cNvPicPr>
          <p:nvPr/>
        </p:nvPicPr>
        <p:blipFill>
          <a:blip r:embed="rId4"/>
          <a:stretch>
            <a:fillRect/>
          </a:stretch>
        </p:blipFill>
        <p:spPr>
          <a:xfrm>
            <a:off x="4622420" y="2326209"/>
            <a:ext cx="8739795" cy="1652760"/>
          </a:xfrm>
          <a:prstGeom prst="rect">
            <a:avLst/>
          </a:prstGeom>
        </p:spPr>
      </p:pic>
    </p:spTree>
    <p:extLst>
      <p:ext uri="{BB962C8B-B14F-4D97-AF65-F5344CB8AC3E}">
        <p14:creationId xmlns:p14="http://schemas.microsoft.com/office/powerpoint/2010/main" val="26473029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State of Accessible Documents</a:t>
            </a:r>
            <a:endParaRPr lang="en-US" dirty="0"/>
          </a:p>
        </p:txBody>
      </p:sp>
      <p:sp>
        <p:nvSpPr>
          <p:cNvPr id="15" name="Text Placeholder 14">
            <a:extLst>
              <a:ext uri="{FF2B5EF4-FFF2-40B4-BE49-F238E27FC236}">
                <a16:creationId xmlns:a16="http://schemas.microsoft.com/office/drawing/2014/main" id="{0A772271-5BE7-4835-9B28-E9636114F88D}"/>
              </a:ext>
            </a:extLst>
          </p:cNvPr>
          <p:cNvSpPr>
            <a:spLocks noGrp="1"/>
          </p:cNvSpPr>
          <p:nvPr>
            <p:ph type="body" sz="quarter" idx="10"/>
          </p:nvPr>
        </p:nvSpPr>
        <p:spPr/>
        <p:txBody>
          <a:bodyPr/>
          <a:lstStyle/>
          <a:p>
            <a:endParaRPr lang="en-US"/>
          </a:p>
        </p:txBody>
      </p:sp>
      <p:sp>
        <p:nvSpPr>
          <p:cNvPr id="16" name="Text Placeholder 15">
            <a:extLst>
              <a:ext uri="{FF2B5EF4-FFF2-40B4-BE49-F238E27FC236}">
                <a16:creationId xmlns:a16="http://schemas.microsoft.com/office/drawing/2014/main" id="{BFAD94BD-1C8B-444C-BC09-4CD2D6BFFF08}"/>
              </a:ext>
            </a:extLst>
          </p:cNvPr>
          <p:cNvSpPr>
            <a:spLocks noGrp="1"/>
          </p:cNvSpPr>
          <p:nvPr>
            <p:ph type="body" sz="quarter" idx="11"/>
          </p:nvPr>
        </p:nvSpPr>
        <p:spPr/>
        <p:txBody>
          <a:bodyPr>
            <a:normAutofit lnSpcReduction="10000"/>
          </a:bodyPr>
          <a:lstStyle/>
          <a:p>
            <a:endParaRPr lang="en-US"/>
          </a:p>
        </p:txBody>
      </p:sp>
      <p:sp>
        <p:nvSpPr>
          <p:cNvPr id="2" name="Footer Placeholder 1"/>
          <p:cNvSpPr>
            <a:spLocks noGrp="1"/>
          </p:cNvSpPr>
          <p:nvPr>
            <p:ph type="ftr" sz="quarter" idx="4294967295"/>
          </p:nvPr>
        </p:nvSpPr>
        <p:spPr>
          <a:xfrm>
            <a:off x="0" y="9534525"/>
            <a:ext cx="6172200" cy="547688"/>
          </a:xfrm>
          <a:prstGeom prst="rect">
            <a:avLst/>
          </a:prstGeom>
        </p:spPr>
        <p:txBody>
          <a:bodyPr/>
          <a:lstStyle/>
          <a:p>
            <a:r>
              <a:rPr lang="en-CA"/>
              <a:t>Confidential</a:t>
            </a:r>
            <a:endParaRPr lang="en-US"/>
          </a:p>
        </p:txBody>
      </p:sp>
      <p:sp>
        <p:nvSpPr>
          <p:cNvPr id="3" name="Slide Number Placeholder 2"/>
          <p:cNvSpPr>
            <a:spLocks noGrp="1"/>
          </p:cNvSpPr>
          <p:nvPr>
            <p:ph type="sldNum" sz="quarter" idx="4294967295"/>
          </p:nvPr>
        </p:nvSpPr>
        <p:spPr>
          <a:xfrm>
            <a:off x="14173200" y="9534525"/>
            <a:ext cx="4114800" cy="547688"/>
          </a:xfrm>
          <a:prstGeom prst="rect">
            <a:avLst/>
          </a:prstGeom>
        </p:spPr>
        <p:txBody>
          <a:bodyPr/>
          <a:lstStyle/>
          <a:p>
            <a:fld id="{2B004224-6445-4177-AEBD-F85BECFD19D5}" type="slidenum">
              <a:rPr lang="en-US" smtClean="0"/>
              <a:pPr/>
              <a:t>4</a:t>
            </a:fld>
            <a:endParaRPr lang="en-US" dirty="0"/>
          </a:p>
        </p:txBody>
      </p:sp>
      <p:sp>
        <p:nvSpPr>
          <p:cNvPr id="7" name="Rectangle 6"/>
          <p:cNvSpPr/>
          <p:nvPr/>
        </p:nvSpPr>
        <p:spPr>
          <a:xfrm>
            <a:off x="3759200" y="2481943"/>
            <a:ext cx="3889828" cy="312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My documents are not compliant</a:t>
            </a:r>
            <a:endParaRPr lang="en-US" dirty="0"/>
          </a:p>
        </p:txBody>
      </p:sp>
      <p:sp>
        <p:nvSpPr>
          <p:cNvPr id="8" name="Rectangle 7"/>
          <p:cNvSpPr/>
          <p:nvPr/>
        </p:nvSpPr>
        <p:spPr>
          <a:xfrm>
            <a:off x="3759200" y="6277429"/>
            <a:ext cx="3889828" cy="312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I’m ignoring the issue</a:t>
            </a:r>
            <a:endParaRPr lang="en-US" dirty="0"/>
          </a:p>
        </p:txBody>
      </p:sp>
      <p:sp>
        <p:nvSpPr>
          <p:cNvPr id="9" name="Rectangle 8"/>
          <p:cNvSpPr/>
          <p:nvPr/>
        </p:nvSpPr>
        <p:spPr>
          <a:xfrm>
            <a:off x="9144000" y="2481943"/>
            <a:ext cx="3889828" cy="312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High volume documents cannot be done – too costly with current technology – we are manually remediating </a:t>
            </a:r>
            <a:endParaRPr lang="en-US" dirty="0"/>
          </a:p>
        </p:txBody>
      </p:sp>
      <p:sp>
        <p:nvSpPr>
          <p:cNvPr id="10" name="Rectangle 9"/>
          <p:cNvSpPr/>
          <p:nvPr/>
        </p:nvSpPr>
        <p:spPr>
          <a:xfrm>
            <a:off x="9252857" y="6277429"/>
            <a:ext cx="3889828" cy="312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My documents are compliant – I’ve got a solution</a:t>
            </a:r>
            <a:endParaRPr lang="en-US" dirty="0"/>
          </a:p>
        </p:txBody>
      </p:sp>
    </p:spTree>
    <p:extLst>
      <p:ext uri="{BB962C8B-B14F-4D97-AF65-F5344CB8AC3E}">
        <p14:creationId xmlns:p14="http://schemas.microsoft.com/office/powerpoint/2010/main" val="317662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Challenge</a:t>
            </a:r>
            <a:endParaRPr lang="en-US" dirty="0"/>
          </a:p>
        </p:txBody>
      </p:sp>
      <p:sp>
        <p:nvSpPr>
          <p:cNvPr id="3" name="Content Placeholder 2"/>
          <p:cNvSpPr>
            <a:spLocks noGrp="1"/>
          </p:cNvSpPr>
          <p:nvPr>
            <p:ph type="body" sz="quarter" idx="10"/>
          </p:nvPr>
        </p:nvSpPr>
        <p:spPr/>
        <p:txBody>
          <a:bodyPr/>
          <a:lstStyle/>
          <a:p>
            <a:r>
              <a:rPr lang="en-CA" dirty="0"/>
              <a:t>Accessible PDFs – never fast and no easy button</a:t>
            </a:r>
          </a:p>
          <a:p>
            <a:r>
              <a:rPr lang="en-CA" dirty="0"/>
              <a:t>Training accessibility for all web / documents across the enterprise</a:t>
            </a:r>
          </a:p>
          <a:p>
            <a:r>
              <a:rPr lang="en-CA" dirty="0"/>
              <a:t>Ensuring compliance</a:t>
            </a:r>
          </a:p>
          <a:p>
            <a:r>
              <a:rPr lang="en-CA" dirty="0"/>
              <a:t>How best to deliver</a:t>
            </a:r>
          </a:p>
          <a:p>
            <a:r>
              <a:rPr lang="en-CA" dirty="0"/>
              <a:t>Turnaround</a:t>
            </a:r>
          </a:p>
          <a:p>
            <a:r>
              <a:rPr lang="en-CA" dirty="0"/>
              <a:t>Process</a:t>
            </a:r>
          </a:p>
          <a:p>
            <a:r>
              <a:rPr lang="en-CA" dirty="0"/>
              <a:t>Scalability = growth $$$</a:t>
            </a:r>
          </a:p>
          <a:p>
            <a:r>
              <a:rPr lang="en-CA" dirty="0"/>
              <a:t>Managing Peak</a:t>
            </a:r>
          </a:p>
          <a:p>
            <a:endParaRPr lang="en-CA" dirty="0"/>
          </a:p>
          <a:p>
            <a:endParaRPr lang="en-US" dirty="0"/>
          </a:p>
        </p:txBody>
      </p:sp>
      <p:sp>
        <p:nvSpPr>
          <p:cNvPr id="8" name="Text Placeholder 7">
            <a:extLst>
              <a:ext uri="{FF2B5EF4-FFF2-40B4-BE49-F238E27FC236}">
                <a16:creationId xmlns:a16="http://schemas.microsoft.com/office/drawing/2014/main" id="{806FB84A-1FB7-4124-BEA9-5CFA0BC32F9A}"/>
              </a:ext>
            </a:extLst>
          </p:cNvPr>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246433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challenges to making documents accessible?</a:t>
            </a:r>
          </a:p>
        </p:txBody>
      </p:sp>
      <p:sp>
        <p:nvSpPr>
          <p:cNvPr id="5" name="Content Placeholder 4"/>
          <p:cNvSpPr>
            <a:spLocks noGrp="1"/>
          </p:cNvSpPr>
          <p:nvPr>
            <p:ph type="body" sz="quarter" idx="10"/>
          </p:nvPr>
        </p:nvSpPr>
        <p:spPr/>
        <p:txBody>
          <a:bodyPr>
            <a:normAutofit lnSpcReduction="10000"/>
          </a:bodyPr>
          <a:lstStyle/>
          <a:p>
            <a:endParaRPr lang="en-US" dirty="0"/>
          </a:p>
          <a:p>
            <a:r>
              <a:rPr lang="en-US" dirty="0"/>
              <a:t>Too many documents</a:t>
            </a:r>
          </a:p>
          <a:p>
            <a:r>
              <a:rPr lang="en-US" dirty="0"/>
              <a:t>No automated tagging?</a:t>
            </a:r>
          </a:p>
          <a:p>
            <a:r>
              <a:rPr lang="en-US" dirty="0"/>
              <a:t>Tools are expensive</a:t>
            </a:r>
          </a:p>
          <a:p>
            <a:r>
              <a:rPr lang="en-US" dirty="0"/>
              <a:t>Labor is costly</a:t>
            </a:r>
          </a:p>
          <a:p>
            <a:r>
              <a:rPr lang="en-CA" dirty="0"/>
              <a:t>Not my job</a:t>
            </a:r>
            <a:endParaRPr lang="en-US" dirty="0"/>
          </a:p>
          <a:p>
            <a:r>
              <a:rPr lang="en-US" dirty="0"/>
              <a:t>Outsourcing on a per page basis is very expensive</a:t>
            </a:r>
          </a:p>
          <a:p>
            <a:r>
              <a:rPr lang="en-US" dirty="0"/>
              <a:t>Time</a:t>
            </a:r>
          </a:p>
          <a:p>
            <a:r>
              <a:rPr lang="en-CA" dirty="0"/>
              <a:t>Understanding tagging requirements</a:t>
            </a:r>
          </a:p>
          <a:p>
            <a:r>
              <a:rPr lang="en-CA" dirty="0"/>
              <a:t>Government – ICT Refresh or new Section 508</a:t>
            </a:r>
          </a:p>
          <a:p>
            <a:r>
              <a:rPr lang="en-CA" dirty="0"/>
              <a:t>Integrating content – external sources</a:t>
            </a:r>
            <a:endParaRPr lang="en-US" dirty="0"/>
          </a:p>
        </p:txBody>
      </p:sp>
      <p:sp>
        <p:nvSpPr>
          <p:cNvPr id="16" name="Text Placeholder 15">
            <a:extLst>
              <a:ext uri="{FF2B5EF4-FFF2-40B4-BE49-F238E27FC236}">
                <a16:creationId xmlns:a16="http://schemas.microsoft.com/office/drawing/2014/main" id="{687672DA-21F1-4C20-9689-AF5BF9025709}"/>
              </a:ext>
            </a:extLst>
          </p:cNvPr>
          <p:cNvSpPr>
            <a:spLocks noGrp="1"/>
          </p:cNvSpPr>
          <p:nvPr>
            <p:ph type="body" sz="quarter" idx="11"/>
          </p:nvPr>
        </p:nvSpPr>
        <p:spPr/>
        <p:txBody>
          <a:bodyPr>
            <a:normAutofit lnSpcReduction="10000"/>
          </a:bodyPr>
          <a:lstStyle/>
          <a:p>
            <a:endParaRPr lang="en-US"/>
          </a:p>
        </p:txBody>
      </p:sp>
      <p:sp>
        <p:nvSpPr>
          <p:cNvPr id="3" name="Footer Placeholder 2"/>
          <p:cNvSpPr>
            <a:spLocks noGrp="1"/>
          </p:cNvSpPr>
          <p:nvPr>
            <p:ph type="ftr" sz="quarter" idx="4294967295"/>
          </p:nvPr>
        </p:nvSpPr>
        <p:spPr>
          <a:xfrm>
            <a:off x="0" y="9713913"/>
            <a:ext cx="6172200" cy="547687"/>
          </a:xfrm>
          <a:prstGeom prst="rect">
            <a:avLst/>
          </a:prstGeom>
        </p:spPr>
        <p:txBody>
          <a:bodyPr/>
          <a:lstStyle/>
          <a:p>
            <a:r>
              <a:rPr lang="id-ID"/>
              <a:t>Crawford Technologies</a:t>
            </a:r>
          </a:p>
        </p:txBody>
      </p:sp>
      <p:sp>
        <p:nvSpPr>
          <p:cNvPr id="4" name="Slide Number Placeholder 3"/>
          <p:cNvSpPr>
            <a:spLocks noGrp="1"/>
          </p:cNvSpPr>
          <p:nvPr>
            <p:ph type="sldNum" sz="quarter" idx="4294967295"/>
          </p:nvPr>
        </p:nvSpPr>
        <p:spPr>
          <a:xfrm>
            <a:off x="14173200" y="9742488"/>
            <a:ext cx="4114800" cy="547687"/>
          </a:xfrm>
          <a:prstGeom prst="rect">
            <a:avLst/>
          </a:prstGeom>
        </p:spPr>
        <p:txBody>
          <a:bodyPr/>
          <a:lstStyle/>
          <a:p>
            <a:fld id="{C9F2E319-0919-499D-AD1F-7963255D1003}" type="slidenum">
              <a:rPr lang="id-ID" smtClean="0"/>
              <a:pPr/>
              <a:t>6</a:t>
            </a:fld>
            <a:endParaRPr lang="id-ID"/>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190" y="2461127"/>
            <a:ext cx="4882613" cy="32442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3210" y="6190585"/>
            <a:ext cx="3848100" cy="2895600"/>
          </a:xfrm>
          <a:prstGeom prst="rect">
            <a:avLst/>
          </a:prstGeom>
        </p:spPr>
      </p:pic>
    </p:spTree>
    <p:extLst>
      <p:ext uri="{BB962C8B-B14F-4D97-AF65-F5344CB8AC3E}">
        <p14:creationId xmlns:p14="http://schemas.microsoft.com/office/powerpoint/2010/main" val="126068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E37895-66DC-418F-9534-78C32D5C9348}"/>
              </a:ext>
            </a:extLst>
          </p:cNvPr>
          <p:cNvSpPr>
            <a:spLocks noGrp="1"/>
          </p:cNvSpPr>
          <p:nvPr>
            <p:ph type="title"/>
          </p:nvPr>
        </p:nvSpPr>
        <p:spPr/>
        <p:txBody>
          <a:bodyPr/>
          <a:lstStyle/>
          <a:p>
            <a:endParaRPr lang="en-US"/>
          </a:p>
        </p:txBody>
      </p:sp>
      <p:sp>
        <p:nvSpPr>
          <p:cNvPr id="13" name="Text Placeholder 12">
            <a:extLst>
              <a:ext uri="{FF2B5EF4-FFF2-40B4-BE49-F238E27FC236}">
                <a16:creationId xmlns:a16="http://schemas.microsoft.com/office/drawing/2014/main" id="{837AB183-BAAD-4557-82C9-87B8118E058C}"/>
              </a:ext>
            </a:extLst>
          </p:cNvPr>
          <p:cNvSpPr>
            <a:spLocks noGrp="1"/>
          </p:cNvSpPr>
          <p:nvPr>
            <p:ph type="body" sz="quarter" idx="10"/>
          </p:nvPr>
        </p:nvSpPr>
        <p:spPr/>
        <p:txBody>
          <a:bodyPr/>
          <a:lstStyle/>
          <a:p>
            <a:endParaRPr lang="en-US"/>
          </a:p>
        </p:txBody>
      </p:sp>
      <p:sp>
        <p:nvSpPr>
          <p:cNvPr id="14" name="Text Placeholder 13">
            <a:extLst>
              <a:ext uri="{FF2B5EF4-FFF2-40B4-BE49-F238E27FC236}">
                <a16:creationId xmlns:a16="http://schemas.microsoft.com/office/drawing/2014/main" id="{ACA3D8D4-762B-43C1-A062-30C1EB83EF07}"/>
              </a:ext>
            </a:extLst>
          </p:cNvPr>
          <p:cNvSpPr>
            <a:spLocks noGrp="1"/>
          </p:cNvSpPr>
          <p:nvPr>
            <p:ph type="body" sz="quarter" idx="11"/>
          </p:nvPr>
        </p:nvSpPr>
        <p:spPr/>
        <p:txBody>
          <a:bodyPr>
            <a:normAutofit lnSpcReduction="10000"/>
          </a:bodyPr>
          <a:lstStyle/>
          <a:p>
            <a:endParaRPr lang="en-US"/>
          </a:p>
        </p:txBody>
      </p:sp>
      <p:sp>
        <p:nvSpPr>
          <p:cNvPr id="4" name="Slide Number Placeholder 3"/>
          <p:cNvSpPr>
            <a:spLocks noGrp="1"/>
          </p:cNvSpPr>
          <p:nvPr>
            <p:ph type="sldNum" sz="quarter" idx="4294967295"/>
          </p:nvPr>
        </p:nvSpPr>
        <p:spPr>
          <a:xfrm>
            <a:off x="14173200" y="9742488"/>
            <a:ext cx="4114800" cy="547687"/>
          </a:xfrm>
          <a:prstGeom prst="rect">
            <a:avLst/>
          </a:prstGeom>
        </p:spPr>
        <p:txBody>
          <a:bodyPr/>
          <a:lstStyle/>
          <a:p>
            <a:fld id="{D1C3A416-E459-4F32-95B2-B1C675C36BD3}" type="slidenum">
              <a:rPr lang="en-US" smtClean="0"/>
              <a:pPr/>
              <a:t>7</a:t>
            </a:fld>
            <a:endParaRPr lang="en-US" dirty="0"/>
          </a:p>
        </p:txBody>
      </p:sp>
      <p:graphicFrame>
        <p:nvGraphicFramePr>
          <p:cNvPr id="5" name="Diagram 4"/>
          <p:cNvGraphicFramePr/>
          <p:nvPr>
            <p:extLst>
              <p:ext uri="{D42A27DB-BD31-4B8C-83A1-F6EECF244321}">
                <p14:modId xmlns:p14="http://schemas.microsoft.com/office/powerpoint/2010/main" val="3143666959"/>
              </p:ext>
            </p:extLst>
          </p:nvPr>
        </p:nvGraphicFramePr>
        <p:xfrm>
          <a:off x="1085850" y="371475"/>
          <a:ext cx="14306550" cy="861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99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42B1D-0399-4139-BBC5-DBD5D84D03D4}"/>
              </a:ext>
            </a:extLst>
          </p:cNvPr>
          <p:cNvSpPr>
            <a:spLocks noGrp="1"/>
          </p:cNvSpPr>
          <p:nvPr>
            <p:ph type="title"/>
          </p:nvPr>
        </p:nvSpPr>
        <p:spPr/>
        <p:txBody>
          <a:bodyPr/>
          <a:lstStyle/>
          <a:p>
            <a:r>
              <a:rPr lang="en-US" dirty="0"/>
              <a:t>Technology to Human Comparison</a:t>
            </a:r>
          </a:p>
        </p:txBody>
      </p:sp>
      <p:sp>
        <p:nvSpPr>
          <p:cNvPr id="2" name="Text Placeholder 1">
            <a:extLst>
              <a:ext uri="{FF2B5EF4-FFF2-40B4-BE49-F238E27FC236}">
                <a16:creationId xmlns:a16="http://schemas.microsoft.com/office/drawing/2014/main" id="{E3B7C7B0-D940-43FE-9773-FAECECCDA4FA}"/>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3BFBFE71-7E46-49DB-9C4A-9260988C4DDD}"/>
              </a:ext>
            </a:extLst>
          </p:cNvPr>
          <p:cNvSpPr>
            <a:spLocks noGrp="1"/>
          </p:cNvSpPr>
          <p:nvPr>
            <p:ph type="body" sz="quarter" idx="11"/>
          </p:nvPr>
        </p:nvSpPr>
        <p:spPr/>
        <p:txBody>
          <a:bodyPr>
            <a:normAutofit lnSpcReduction="10000"/>
          </a:bodyPr>
          <a:lstStyle/>
          <a:p>
            <a:endParaRPr lang="en-US"/>
          </a:p>
        </p:txBody>
      </p:sp>
      <p:sp>
        <p:nvSpPr>
          <p:cNvPr id="4" name="Footer Placeholder 3">
            <a:extLst>
              <a:ext uri="{FF2B5EF4-FFF2-40B4-BE49-F238E27FC236}">
                <a16:creationId xmlns:a16="http://schemas.microsoft.com/office/drawing/2014/main" id="{819817C8-04AD-48B2-A3AC-C87BF760F422}"/>
              </a:ext>
            </a:extLst>
          </p:cNvPr>
          <p:cNvSpPr>
            <a:spLocks noGrp="1"/>
          </p:cNvSpPr>
          <p:nvPr>
            <p:ph type="ftr" sz="quarter" idx="4294967295"/>
          </p:nvPr>
        </p:nvSpPr>
        <p:spPr>
          <a:xfrm>
            <a:off x="0" y="9534525"/>
            <a:ext cx="6172200" cy="547688"/>
          </a:xfrm>
          <a:prstGeom prst="rect">
            <a:avLst/>
          </a:prstGeom>
        </p:spPr>
        <p:txBody>
          <a:bodyP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a:ea typeface="+mn-ea"/>
                <a:cs typeface="+mn-cs"/>
              </a:rPr>
              <a:t>www.crawfordtech.com</a:t>
            </a:r>
            <a:endParaRPr kumimoji="0" lang="id-ID" sz="1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3F3D8729-A9E4-4D1A-A75A-915879847B8C}"/>
              </a:ext>
            </a:extLst>
          </p:cNvPr>
          <p:cNvSpPr>
            <a:spLocks noGrp="1"/>
          </p:cNvSpPr>
          <p:nvPr>
            <p:ph type="sldNum" sz="quarter" idx="4294967295"/>
          </p:nvPr>
        </p:nvSpPr>
        <p:spPr>
          <a:xfrm>
            <a:off x="14173200" y="9534525"/>
            <a:ext cx="4114800" cy="547688"/>
          </a:xfrm>
          <a:prstGeom prst="rect">
            <a:avLst/>
          </a:prstGeom>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C9F2E319-0919-499D-AD1F-7963255D1003}" type="slidenum">
              <a:rPr kumimoji="0" lang="id-ID"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8</a:t>
            </a:fld>
            <a:endParaRPr kumimoji="0" lang="id-ID"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23E79C37-4693-43B6-8EB5-BB5BB94BFCDE}"/>
              </a:ext>
            </a:extLst>
          </p:cNvPr>
          <p:cNvCxnSpPr/>
          <p:nvPr/>
        </p:nvCxnSpPr>
        <p:spPr>
          <a:xfrm>
            <a:off x="3212757" y="3212757"/>
            <a:ext cx="0" cy="5165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3005BC-B747-4ED4-8778-5A452C925711}"/>
              </a:ext>
            </a:extLst>
          </p:cNvPr>
          <p:cNvCxnSpPr/>
          <p:nvPr/>
        </p:nvCxnSpPr>
        <p:spPr>
          <a:xfrm>
            <a:off x="3188043" y="8402595"/>
            <a:ext cx="1104694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F62454-5C72-476C-A304-96239F7B392B}"/>
              </a:ext>
            </a:extLst>
          </p:cNvPr>
          <p:cNvSpPr txBox="1"/>
          <p:nvPr/>
        </p:nvSpPr>
        <p:spPr>
          <a:xfrm>
            <a:off x="8711513" y="9042083"/>
            <a:ext cx="1186244" cy="492443"/>
          </a:xfrm>
          <a:prstGeom prst="rect">
            <a:avLst/>
          </a:prstGeom>
          <a:noFill/>
        </p:spPr>
        <p:txBody>
          <a:bodyPr wrap="square" rtlCol="0">
            <a:spAutoFit/>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Cost</a:t>
            </a:r>
          </a:p>
        </p:txBody>
      </p:sp>
      <p:sp>
        <p:nvSpPr>
          <p:cNvPr id="11" name="TextBox 10">
            <a:extLst>
              <a:ext uri="{FF2B5EF4-FFF2-40B4-BE49-F238E27FC236}">
                <a16:creationId xmlns:a16="http://schemas.microsoft.com/office/drawing/2014/main" id="{43DE4E45-2C13-4054-8694-78BA7C137BBD}"/>
              </a:ext>
            </a:extLst>
          </p:cNvPr>
          <p:cNvSpPr txBox="1"/>
          <p:nvPr/>
        </p:nvSpPr>
        <p:spPr>
          <a:xfrm>
            <a:off x="963827" y="3805881"/>
            <a:ext cx="2001791" cy="492443"/>
          </a:xfrm>
          <a:prstGeom prst="rect">
            <a:avLst/>
          </a:prstGeom>
          <a:noFill/>
        </p:spPr>
        <p:txBody>
          <a:bodyPr wrap="square" rtlCol="0">
            <a:spAutoFit/>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Speed</a:t>
            </a:r>
          </a:p>
        </p:txBody>
      </p:sp>
      <p:sp>
        <p:nvSpPr>
          <p:cNvPr id="12" name="Rectangle 11">
            <a:extLst>
              <a:ext uri="{FF2B5EF4-FFF2-40B4-BE49-F238E27FC236}">
                <a16:creationId xmlns:a16="http://schemas.microsoft.com/office/drawing/2014/main" id="{00D3F084-1AD4-4DB1-BFAC-6A10D2814496}"/>
              </a:ext>
            </a:extLst>
          </p:cNvPr>
          <p:cNvSpPr/>
          <p:nvPr/>
        </p:nvSpPr>
        <p:spPr>
          <a:xfrm>
            <a:off x="9712411" y="6079524"/>
            <a:ext cx="4522565" cy="19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Manual Remediation</a:t>
            </a:r>
          </a:p>
        </p:txBody>
      </p:sp>
      <p:sp>
        <p:nvSpPr>
          <p:cNvPr id="13" name="Rectangle 12">
            <a:extLst>
              <a:ext uri="{FF2B5EF4-FFF2-40B4-BE49-F238E27FC236}">
                <a16:creationId xmlns:a16="http://schemas.microsoft.com/office/drawing/2014/main" id="{1319E90F-C793-443B-B12B-6AA5A12EC5BA}"/>
              </a:ext>
            </a:extLst>
          </p:cNvPr>
          <p:cNvSpPr/>
          <p:nvPr/>
        </p:nvSpPr>
        <p:spPr>
          <a:xfrm>
            <a:off x="9712411" y="3474315"/>
            <a:ext cx="4522565" cy="19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Desk Top Remediation</a:t>
            </a:r>
          </a:p>
        </p:txBody>
      </p:sp>
      <p:sp>
        <p:nvSpPr>
          <p:cNvPr id="14" name="Rectangle 13">
            <a:extLst>
              <a:ext uri="{FF2B5EF4-FFF2-40B4-BE49-F238E27FC236}">
                <a16:creationId xmlns:a16="http://schemas.microsoft.com/office/drawing/2014/main" id="{A998529C-5CCC-4C80-A541-A3B99E2B7F9C}"/>
              </a:ext>
            </a:extLst>
          </p:cNvPr>
          <p:cNvSpPr/>
          <p:nvPr/>
        </p:nvSpPr>
        <p:spPr>
          <a:xfrm>
            <a:off x="4277502" y="3558492"/>
            <a:ext cx="4522565" cy="19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Auto Tagging with Post Remediation</a:t>
            </a:r>
          </a:p>
        </p:txBody>
      </p:sp>
      <p:sp>
        <p:nvSpPr>
          <p:cNvPr id="15" name="Rectangle 14">
            <a:extLst>
              <a:ext uri="{FF2B5EF4-FFF2-40B4-BE49-F238E27FC236}">
                <a16:creationId xmlns:a16="http://schemas.microsoft.com/office/drawing/2014/main" id="{1DA7A720-E5FC-4A59-8D1B-04E25993877C}"/>
              </a:ext>
            </a:extLst>
          </p:cNvPr>
          <p:cNvSpPr/>
          <p:nvPr/>
        </p:nvSpPr>
        <p:spPr>
          <a:xfrm>
            <a:off x="4277502" y="6094516"/>
            <a:ext cx="4522565" cy="19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Off Shoring</a:t>
            </a:r>
          </a:p>
        </p:txBody>
      </p:sp>
    </p:spTree>
    <p:extLst>
      <p:ext uri="{BB962C8B-B14F-4D97-AF65-F5344CB8AC3E}">
        <p14:creationId xmlns:p14="http://schemas.microsoft.com/office/powerpoint/2010/main" val="355017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66E1E5-6327-40E0-9E69-9781D6ED371D}"/>
              </a:ext>
            </a:extLst>
          </p:cNvPr>
          <p:cNvSpPr>
            <a:spLocks noGrp="1"/>
          </p:cNvSpPr>
          <p:nvPr>
            <p:ph type="title"/>
          </p:nvPr>
        </p:nvSpPr>
        <p:spPr/>
        <p:txBody>
          <a:bodyPr/>
          <a:lstStyle/>
          <a:p>
            <a:r>
              <a:rPr lang="en-US" dirty="0"/>
              <a:t>Accuracy vs Time</a:t>
            </a:r>
          </a:p>
        </p:txBody>
      </p:sp>
      <p:sp>
        <p:nvSpPr>
          <p:cNvPr id="2" name="Text Placeholder 1">
            <a:extLst>
              <a:ext uri="{FF2B5EF4-FFF2-40B4-BE49-F238E27FC236}">
                <a16:creationId xmlns:a16="http://schemas.microsoft.com/office/drawing/2014/main" id="{9C5C462F-656D-440C-86B6-4B5AEE5A9497}"/>
              </a:ext>
            </a:extLst>
          </p:cNvPr>
          <p:cNvSpPr>
            <a:spLocks noGrp="1"/>
          </p:cNvSpPr>
          <p:nvPr>
            <p:ph type="body" sz="quarter" idx="10"/>
          </p:nvPr>
        </p:nvSpPr>
        <p:spPr/>
        <p:txBody>
          <a:bodyPr/>
          <a:lstStyle/>
          <a:p>
            <a:endParaRPr lang="en-US"/>
          </a:p>
        </p:txBody>
      </p:sp>
      <p:sp>
        <p:nvSpPr>
          <p:cNvPr id="14" name="Text Placeholder 13">
            <a:extLst>
              <a:ext uri="{FF2B5EF4-FFF2-40B4-BE49-F238E27FC236}">
                <a16:creationId xmlns:a16="http://schemas.microsoft.com/office/drawing/2014/main" id="{C0367297-46CA-405E-BA08-D8E9AB7B233C}"/>
              </a:ext>
            </a:extLst>
          </p:cNvPr>
          <p:cNvSpPr>
            <a:spLocks noGrp="1"/>
          </p:cNvSpPr>
          <p:nvPr>
            <p:ph type="body" sz="quarter" idx="11"/>
          </p:nvPr>
        </p:nvSpPr>
        <p:spPr/>
        <p:txBody>
          <a:bodyPr>
            <a:normAutofit lnSpcReduction="10000"/>
          </a:bodyPr>
          <a:lstStyle/>
          <a:p>
            <a:endParaRPr lang="en-US"/>
          </a:p>
        </p:txBody>
      </p:sp>
      <p:sp>
        <p:nvSpPr>
          <p:cNvPr id="4" name="Footer Placeholder 3">
            <a:extLst>
              <a:ext uri="{FF2B5EF4-FFF2-40B4-BE49-F238E27FC236}">
                <a16:creationId xmlns:a16="http://schemas.microsoft.com/office/drawing/2014/main" id="{11914896-934F-4331-B378-A88B40621354}"/>
              </a:ext>
            </a:extLst>
          </p:cNvPr>
          <p:cNvSpPr>
            <a:spLocks noGrp="1"/>
          </p:cNvSpPr>
          <p:nvPr>
            <p:ph type="ftr" sz="quarter" idx="4294967295"/>
          </p:nvPr>
        </p:nvSpPr>
        <p:spPr>
          <a:xfrm>
            <a:off x="0" y="9534525"/>
            <a:ext cx="6172200" cy="547688"/>
          </a:xfrm>
          <a:prstGeom prst="rect">
            <a:avLst/>
          </a:prstGeom>
        </p:spPr>
        <p:txBody>
          <a:bodyP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a:ea typeface="+mn-ea"/>
                <a:cs typeface="+mn-cs"/>
              </a:rPr>
              <a:t>www.crawfordtech.com</a:t>
            </a:r>
            <a:endParaRPr kumimoji="0" lang="id-ID" sz="1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0881658-B31F-4761-BC71-F4277CE64531}"/>
              </a:ext>
            </a:extLst>
          </p:cNvPr>
          <p:cNvSpPr>
            <a:spLocks noGrp="1"/>
          </p:cNvSpPr>
          <p:nvPr>
            <p:ph type="sldNum" sz="quarter" idx="4294967295"/>
          </p:nvPr>
        </p:nvSpPr>
        <p:spPr>
          <a:xfrm>
            <a:off x="14173200" y="9534525"/>
            <a:ext cx="4114800" cy="547688"/>
          </a:xfrm>
          <a:prstGeom prst="rect">
            <a:avLst/>
          </a:prstGeom>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C9F2E319-0919-499D-AD1F-7963255D1003}" type="slidenum">
              <a:rPr kumimoji="0" lang="id-ID"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9</a:t>
            </a:fld>
            <a:endParaRPr kumimoji="0" lang="id-ID"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4904E19B-E61D-4423-8B43-982D595B7E76}"/>
              </a:ext>
            </a:extLst>
          </p:cNvPr>
          <p:cNvCxnSpPr/>
          <p:nvPr/>
        </p:nvCxnSpPr>
        <p:spPr>
          <a:xfrm>
            <a:off x="3212757" y="3212757"/>
            <a:ext cx="0" cy="5165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A992E8-209F-4A9F-B86A-20A88A837DC9}"/>
              </a:ext>
            </a:extLst>
          </p:cNvPr>
          <p:cNvCxnSpPr/>
          <p:nvPr/>
        </p:nvCxnSpPr>
        <p:spPr>
          <a:xfrm>
            <a:off x="3188043" y="8402595"/>
            <a:ext cx="1104694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57EAC8-627C-4D95-A219-E2782146233A}"/>
              </a:ext>
            </a:extLst>
          </p:cNvPr>
          <p:cNvSpPr txBox="1"/>
          <p:nvPr/>
        </p:nvSpPr>
        <p:spPr>
          <a:xfrm>
            <a:off x="8711513" y="9042083"/>
            <a:ext cx="1186244" cy="492443"/>
          </a:xfrm>
          <a:prstGeom prst="rect">
            <a:avLst/>
          </a:prstGeom>
          <a:noFill/>
        </p:spPr>
        <p:txBody>
          <a:bodyPr wrap="square" rtlCol="0">
            <a:spAutoFit/>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Time</a:t>
            </a:r>
          </a:p>
        </p:txBody>
      </p:sp>
      <p:sp>
        <p:nvSpPr>
          <p:cNvPr id="9" name="TextBox 8">
            <a:extLst>
              <a:ext uri="{FF2B5EF4-FFF2-40B4-BE49-F238E27FC236}">
                <a16:creationId xmlns:a16="http://schemas.microsoft.com/office/drawing/2014/main" id="{F0DE75FB-F2CD-463A-8D00-DF9314DD5305}"/>
              </a:ext>
            </a:extLst>
          </p:cNvPr>
          <p:cNvSpPr txBox="1"/>
          <p:nvPr/>
        </p:nvSpPr>
        <p:spPr>
          <a:xfrm>
            <a:off x="818644" y="3920051"/>
            <a:ext cx="2001791" cy="492443"/>
          </a:xfrm>
          <a:prstGeom prst="rect">
            <a:avLst/>
          </a:prstGeom>
          <a:noFill/>
        </p:spPr>
        <p:txBody>
          <a:bodyPr wrap="square" rtlCol="0">
            <a:spAutoFit/>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Accuracy</a:t>
            </a:r>
          </a:p>
        </p:txBody>
      </p:sp>
      <p:sp>
        <p:nvSpPr>
          <p:cNvPr id="10" name="Rectangle 9">
            <a:extLst>
              <a:ext uri="{FF2B5EF4-FFF2-40B4-BE49-F238E27FC236}">
                <a16:creationId xmlns:a16="http://schemas.microsoft.com/office/drawing/2014/main" id="{9C0C1267-DB07-47D4-AEDF-2ED2AFB50AC2}"/>
              </a:ext>
            </a:extLst>
          </p:cNvPr>
          <p:cNvSpPr/>
          <p:nvPr/>
        </p:nvSpPr>
        <p:spPr>
          <a:xfrm>
            <a:off x="9712411" y="6079524"/>
            <a:ext cx="4522565" cy="19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Desk top Auto Tagging</a:t>
            </a:r>
          </a:p>
        </p:txBody>
      </p:sp>
      <p:sp>
        <p:nvSpPr>
          <p:cNvPr id="11" name="Rectangle 10">
            <a:extLst>
              <a:ext uri="{FF2B5EF4-FFF2-40B4-BE49-F238E27FC236}">
                <a16:creationId xmlns:a16="http://schemas.microsoft.com/office/drawing/2014/main" id="{D3107D53-FC76-430F-B6BE-16DA3078A763}"/>
              </a:ext>
            </a:extLst>
          </p:cNvPr>
          <p:cNvSpPr/>
          <p:nvPr/>
        </p:nvSpPr>
        <p:spPr>
          <a:xfrm>
            <a:off x="9712411" y="3474315"/>
            <a:ext cx="4522565" cy="19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Manual Remediation</a:t>
            </a:r>
          </a:p>
        </p:txBody>
      </p:sp>
      <p:sp>
        <p:nvSpPr>
          <p:cNvPr id="12" name="Rectangle 11">
            <a:extLst>
              <a:ext uri="{FF2B5EF4-FFF2-40B4-BE49-F238E27FC236}">
                <a16:creationId xmlns:a16="http://schemas.microsoft.com/office/drawing/2014/main" id="{FDE6AA34-CD42-44F0-8D43-A3154FA161AF}"/>
              </a:ext>
            </a:extLst>
          </p:cNvPr>
          <p:cNvSpPr/>
          <p:nvPr/>
        </p:nvSpPr>
        <p:spPr>
          <a:xfrm>
            <a:off x="4277502" y="3558492"/>
            <a:ext cx="4522565" cy="19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Auto Tagging with Post QA</a:t>
            </a:r>
          </a:p>
        </p:txBody>
      </p:sp>
      <p:sp>
        <p:nvSpPr>
          <p:cNvPr id="13" name="Rectangle 12">
            <a:extLst>
              <a:ext uri="{FF2B5EF4-FFF2-40B4-BE49-F238E27FC236}">
                <a16:creationId xmlns:a16="http://schemas.microsoft.com/office/drawing/2014/main" id="{D657A34D-B1F1-4911-AF9E-84416D86BAC4}"/>
              </a:ext>
            </a:extLst>
          </p:cNvPr>
          <p:cNvSpPr/>
          <p:nvPr/>
        </p:nvSpPr>
        <p:spPr>
          <a:xfrm>
            <a:off x="4277502" y="6094516"/>
            <a:ext cx="4522565" cy="198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Auto Tagging</a:t>
            </a:r>
          </a:p>
          <a:p>
            <a:pPr marL="0" marR="0" lvl="0" indent="0" algn="ctr" defTabSz="1371302"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371302"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Template Tagging</a:t>
            </a:r>
          </a:p>
        </p:txBody>
      </p:sp>
    </p:spTree>
    <p:extLst>
      <p:ext uri="{BB962C8B-B14F-4D97-AF65-F5344CB8AC3E}">
        <p14:creationId xmlns:p14="http://schemas.microsoft.com/office/powerpoint/2010/main" val="289371283"/>
      </p:ext>
    </p:extLst>
  </p:cSld>
  <p:clrMapOvr>
    <a:masterClrMapping/>
  </p:clrMapOvr>
</p:sld>
</file>

<file path=ppt/theme/theme1.xml><?xml version="1.0" encoding="utf-8"?>
<a:theme xmlns:a="http://schemas.openxmlformats.org/drawingml/2006/main" name="1_Office Theme">
  <a:themeElements>
    <a:clrScheme name="Custom 1">
      <a:dk1>
        <a:srgbClr val="194792"/>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12356D"/>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0000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6922</TotalTime>
  <Words>1049</Words>
  <Application>Microsoft Office PowerPoint</Application>
  <PresentationFormat>Custom</PresentationFormat>
  <Paragraphs>281</Paragraphs>
  <Slides>37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Century Gothic</vt:lpstr>
      <vt:lpstr>Wingdings</vt:lpstr>
      <vt:lpstr>1_Office Theme</vt:lpstr>
      <vt:lpstr>Office Theme</vt:lpstr>
      <vt:lpstr>PowerPoint Presentation</vt:lpstr>
      <vt:lpstr>Meet us</vt:lpstr>
      <vt:lpstr>PowerPoint Presentation</vt:lpstr>
      <vt:lpstr>State of Accessible Documents</vt:lpstr>
      <vt:lpstr>The Challenge</vt:lpstr>
      <vt:lpstr>What are the challenges to making documents accessible?</vt:lpstr>
      <vt:lpstr>PowerPoint Presentation</vt:lpstr>
      <vt:lpstr>Technology to Human Comparison</vt:lpstr>
      <vt:lpstr>Accuracy vs Time</vt:lpstr>
      <vt:lpstr>Questions</vt:lpstr>
      <vt:lpstr>The Right Solution for the Document</vt:lpstr>
      <vt:lpstr>Ideal Documents </vt:lpstr>
      <vt:lpstr>Center of Excellence</vt:lpstr>
      <vt:lpstr>Manual Remediation</vt:lpstr>
      <vt:lpstr>Organizations – where are we?</vt:lpstr>
      <vt:lpstr>What do I do if I have one document that needs to be made accessible?</vt:lpstr>
      <vt:lpstr>Differences Between Manual and Automated Tagging</vt:lpstr>
      <vt:lpstr>PowerPoint Presentation</vt:lpstr>
      <vt:lpstr>PowerPoint Presentation</vt:lpstr>
      <vt:lpstr>PowerPoint Presentation</vt:lpstr>
      <vt:lpstr>Pitfalls</vt:lpstr>
      <vt:lpstr>Pitfalls – ALT Text</vt:lpstr>
      <vt:lpstr>Complex Tables</vt:lpstr>
      <vt:lpstr>Mathematical / Symbology</vt:lpstr>
      <vt:lpstr>Read Order</vt:lpstr>
      <vt:lpstr>Contrast</vt:lpstr>
      <vt:lpstr>Scanned Text</vt:lpstr>
      <vt:lpstr>Fillable Forms</vt:lpstr>
      <vt:lpstr>Questions </vt:lpstr>
      <vt:lpstr>Testing – Quality Assurance / Control</vt:lpstr>
      <vt:lpstr>I’ve got lots of office documents to be made accessible</vt:lpstr>
      <vt:lpstr>AccessibilityNow Publisher</vt:lpstr>
      <vt:lpstr>Auto Tagger for Accessibility</vt:lpstr>
      <vt:lpstr>Auto Tagging – Server solution</vt:lpstr>
      <vt:lpstr>Auto Tagger for Accessibility – Server Solution</vt:lpstr>
      <vt:lpstr>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ciluk baa</dc:title>
  <dc:creator>Dennis Quon;Aimee Ubbink</dc:creator>
  <cp:lastModifiedBy>Scott A. Baker</cp:lastModifiedBy>
  <cp:revision>465</cp:revision>
  <dcterms:created xsi:type="dcterms:W3CDTF">2014-12-03T01:56:27Z</dcterms:created>
  <dcterms:modified xsi:type="dcterms:W3CDTF">2019-08-28T14:54:02Z</dcterms:modified>
</cp:coreProperties>
</file>